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6" r:id="rId7"/>
    <p:sldId id="682" r:id="rId8"/>
    <p:sldId id="683" r:id="rId9"/>
    <p:sldId id="684" r:id="rId10"/>
    <p:sldId id="272" r:id="rId11"/>
    <p:sldId id="688" r:id="rId12"/>
    <p:sldId id="689" r:id="rId13"/>
    <p:sldId id="690" r:id="rId14"/>
    <p:sldId id="691" r:id="rId15"/>
    <p:sldId id="685" r:id="rId16"/>
    <p:sldId id="686" r:id="rId17"/>
    <p:sldId id="581" r:id="rId18"/>
    <p:sldId id="68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27"/>
  </p:normalViewPr>
  <p:slideViewPr>
    <p:cSldViewPr snapToGrid="0" snapToObjects="1">
      <p:cViewPr varScale="1">
        <p:scale>
          <a:sx n="78" d="100"/>
          <a:sy n="78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D6319-3A2B-AA47-B3CC-B83668D9AB7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6CFD7C-0D16-734F-9AFC-EF10B4791687}">
      <dgm:prSet/>
      <dgm:spPr/>
      <dgm:t>
        <a:bodyPr/>
        <a:lstStyle/>
        <a:p>
          <a:pPr algn="ctr"/>
          <a:r>
            <a:rPr lang="en-CA" dirty="0"/>
            <a:t>EPIQ FUTURE PLANS</a:t>
          </a:r>
        </a:p>
      </dgm:t>
    </dgm:pt>
    <dgm:pt modelId="{E65B4BE4-5718-4445-9702-8A2ECD3D06DA}" type="parTrans" cxnId="{353FC33B-8FDE-AE4A-908F-FB9D627B4FA8}">
      <dgm:prSet/>
      <dgm:spPr/>
      <dgm:t>
        <a:bodyPr/>
        <a:lstStyle/>
        <a:p>
          <a:endParaRPr lang="en-US"/>
        </a:p>
      </dgm:t>
    </dgm:pt>
    <dgm:pt modelId="{1E32B899-3D24-B846-9D94-197534C7648A}" type="sibTrans" cxnId="{353FC33B-8FDE-AE4A-908F-FB9D627B4FA8}">
      <dgm:prSet/>
      <dgm:spPr/>
      <dgm:t>
        <a:bodyPr/>
        <a:lstStyle/>
        <a:p>
          <a:endParaRPr lang="en-US"/>
        </a:p>
      </dgm:t>
    </dgm:pt>
    <dgm:pt modelId="{57A25702-F837-9B44-8A46-1CC5A8579D8E}" type="pres">
      <dgm:prSet presAssocID="{BF7D6319-3A2B-AA47-B3CC-B83668D9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06B4D3-4F4C-3944-8C58-72104D39F6B3}" type="pres">
      <dgm:prSet presAssocID="{056CFD7C-0D16-734F-9AFC-EF10B47916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3FC33B-8FDE-AE4A-908F-FB9D627B4FA8}" srcId="{BF7D6319-3A2B-AA47-B3CC-B83668D9AB75}" destId="{056CFD7C-0D16-734F-9AFC-EF10B4791687}" srcOrd="0" destOrd="0" parTransId="{E65B4BE4-5718-4445-9702-8A2ECD3D06DA}" sibTransId="{1E32B899-3D24-B846-9D94-197534C7648A}"/>
    <dgm:cxn modelId="{C9F2C69D-D5C0-1E4E-B42F-E08F2D7ECD79}" type="presOf" srcId="{056CFD7C-0D16-734F-9AFC-EF10B4791687}" destId="{8106B4D3-4F4C-3944-8C58-72104D39F6B3}" srcOrd="0" destOrd="0" presId="urn:microsoft.com/office/officeart/2005/8/layout/vList2"/>
    <dgm:cxn modelId="{D017D72F-CE5A-C544-A5C1-0AE4065FB1EF}" type="presOf" srcId="{BF7D6319-3A2B-AA47-B3CC-B83668D9AB75}" destId="{57A25702-F837-9B44-8A46-1CC5A8579D8E}" srcOrd="0" destOrd="0" presId="urn:microsoft.com/office/officeart/2005/8/layout/vList2"/>
    <dgm:cxn modelId="{4272EED4-B97D-3243-95E2-52950117F64A}" type="presParOf" srcId="{57A25702-F837-9B44-8A46-1CC5A8579D8E}" destId="{8106B4D3-4F4C-3944-8C58-72104D39F6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7449C2-9F89-473A-9B9E-2D812D6A5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26DDD18-4206-4955-A134-3DB1E10142A1}">
      <dgm:prSet/>
      <dgm:spPr/>
      <dgm:t>
        <a:bodyPr/>
        <a:lstStyle/>
        <a:p>
          <a:r>
            <a:rPr lang="en-US"/>
            <a:t>Please join 3-monthly teleconferences of groups</a:t>
          </a:r>
        </a:p>
      </dgm:t>
    </dgm:pt>
    <dgm:pt modelId="{E1824F88-2CF4-4D14-8911-165BC2800FA8}" type="parTrans" cxnId="{92D59000-B817-43A8-8712-B6CD054FFEAF}">
      <dgm:prSet/>
      <dgm:spPr/>
      <dgm:t>
        <a:bodyPr/>
        <a:lstStyle/>
        <a:p>
          <a:endParaRPr lang="en-US"/>
        </a:p>
      </dgm:t>
    </dgm:pt>
    <dgm:pt modelId="{3ADE621F-B415-47DA-8088-E340660516BD}" type="sibTrans" cxnId="{92D59000-B817-43A8-8712-B6CD054FFEAF}">
      <dgm:prSet/>
      <dgm:spPr/>
      <dgm:t>
        <a:bodyPr/>
        <a:lstStyle/>
        <a:p>
          <a:endParaRPr lang="en-US"/>
        </a:p>
      </dgm:t>
    </dgm:pt>
    <dgm:pt modelId="{19767E4F-0343-4725-BEDB-E3EC78F3574E}">
      <dgm:prSet/>
      <dgm:spPr/>
      <dgm:t>
        <a:bodyPr/>
        <a:lstStyle/>
        <a:p>
          <a:r>
            <a:rPr lang="en-US"/>
            <a:t>Help updating practices bundles</a:t>
          </a:r>
        </a:p>
      </dgm:t>
    </dgm:pt>
    <dgm:pt modelId="{292F5084-7F21-4F96-A028-433A4AABD88D}" type="parTrans" cxnId="{00A59E02-2DFA-435F-B8A6-F23A03AF0499}">
      <dgm:prSet/>
      <dgm:spPr/>
      <dgm:t>
        <a:bodyPr/>
        <a:lstStyle/>
        <a:p>
          <a:endParaRPr lang="en-US"/>
        </a:p>
      </dgm:t>
    </dgm:pt>
    <dgm:pt modelId="{48BA9443-C770-4D6D-AA27-D9B86AE32980}" type="sibTrans" cxnId="{00A59E02-2DFA-435F-B8A6-F23A03AF0499}">
      <dgm:prSet/>
      <dgm:spPr/>
      <dgm:t>
        <a:bodyPr/>
        <a:lstStyle/>
        <a:p>
          <a:endParaRPr lang="en-US"/>
        </a:p>
      </dgm:t>
    </dgm:pt>
    <dgm:pt modelId="{55F598BF-3709-4AA8-B0B4-DFA5537E5A62}">
      <dgm:prSet/>
      <dgm:spPr/>
      <dgm:t>
        <a:bodyPr/>
        <a:lstStyle/>
        <a:p>
          <a:r>
            <a:rPr lang="en-US" dirty="0"/>
            <a:t>Send your protocol and checklists</a:t>
          </a:r>
        </a:p>
      </dgm:t>
    </dgm:pt>
    <dgm:pt modelId="{3D1D1858-61BC-4908-B4C4-934429D850FA}" type="parTrans" cxnId="{57CAF7A6-19C3-4688-9E36-1795F3ECDC55}">
      <dgm:prSet/>
      <dgm:spPr/>
      <dgm:t>
        <a:bodyPr/>
        <a:lstStyle/>
        <a:p>
          <a:endParaRPr lang="en-US"/>
        </a:p>
      </dgm:t>
    </dgm:pt>
    <dgm:pt modelId="{D02169DF-0A89-4CCF-8B59-82D7B7497E15}" type="sibTrans" cxnId="{57CAF7A6-19C3-4688-9E36-1795F3ECDC55}">
      <dgm:prSet/>
      <dgm:spPr/>
      <dgm:t>
        <a:bodyPr/>
        <a:lstStyle/>
        <a:p>
          <a:endParaRPr lang="en-US"/>
        </a:p>
      </dgm:t>
    </dgm:pt>
    <dgm:pt modelId="{F98AC58A-64DE-4055-B22C-2BF533FAD685}">
      <dgm:prSet/>
      <dgm:spPr/>
      <dgm:t>
        <a:bodyPr/>
        <a:lstStyle/>
        <a:p>
          <a:r>
            <a:rPr lang="en-US" dirty="0"/>
            <a:t>If any objection to putting your poster on OPEN website, let us know</a:t>
          </a:r>
        </a:p>
      </dgm:t>
    </dgm:pt>
    <dgm:pt modelId="{AEAE82B6-3012-42C9-95AF-DF463EAC1761}" type="parTrans" cxnId="{435CB3DA-8FCC-43F8-80DC-EB560CDFDA0F}">
      <dgm:prSet/>
      <dgm:spPr/>
      <dgm:t>
        <a:bodyPr/>
        <a:lstStyle/>
        <a:p>
          <a:endParaRPr lang="en-US"/>
        </a:p>
      </dgm:t>
    </dgm:pt>
    <dgm:pt modelId="{D9A3EB91-0913-435D-B852-95782BCBB1E6}" type="sibTrans" cxnId="{435CB3DA-8FCC-43F8-80DC-EB560CDFDA0F}">
      <dgm:prSet/>
      <dgm:spPr/>
      <dgm:t>
        <a:bodyPr/>
        <a:lstStyle/>
        <a:p>
          <a:endParaRPr lang="en-US"/>
        </a:p>
      </dgm:t>
    </dgm:pt>
    <dgm:pt modelId="{A9665797-77B3-4470-8E1A-C3BC3D894C1C}">
      <dgm:prSet/>
      <dgm:spPr/>
      <dgm:t>
        <a:bodyPr/>
        <a:lstStyle/>
        <a:p>
          <a:r>
            <a:rPr lang="en-US"/>
            <a:t>If any topic that we should cover at next year’s meeting – please let us know</a:t>
          </a:r>
        </a:p>
      </dgm:t>
    </dgm:pt>
    <dgm:pt modelId="{56F3E00A-DBD4-4681-928F-712796F46EAF}" type="parTrans" cxnId="{E894BF1B-6704-40C8-B949-BFB5B6463729}">
      <dgm:prSet/>
      <dgm:spPr/>
      <dgm:t>
        <a:bodyPr/>
        <a:lstStyle/>
        <a:p>
          <a:endParaRPr lang="en-US"/>
        </a:p>
      </dgm:t>
    </dgm:pt>
    <dgm:pt modelId="{B9889F57-87B7-493C-9F18-5383F7A8A7F6}" type="sibTrans" cxnId="{E894BF1B-6704-40C8-B949-BFB5B6463729}">
      <dgm:prSet/>
      <dgm:spPr/>
      <dgm:t>
        <a:bodyPr/>
        <a:lstStyle/>
        <a:p>
          <a:endParaRPr lang="en-US"/>
        </a:p>
      </dgm:t>
    </dgm:pt>
    <dgm:pt modelId="{11BF00D3-8E3F-4477-A314-E258330F2D91}" type="pres">
      <dgm:prSet presAssocID="{667449C2-9F89-473A-9B9E-2D812D6A5AC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938E2-43DE-4E80-BBBF-12A1A80977AA}" type="pres">
      <dgm:prSet presAssocID="{226DDD18-4206-4955-A134-3DB1E10142A1}" presName="compNode" presStyleCnt="0"/>
      <dgm:spPr/>
    </dgm:pt>
    <dgm:pt modelId="{2D7727A1-6C77-4A37-A8EC-37FC17CE2039}" type="pres">
      <dgm:prSet presAssocID="{226DDD18-4206-4955-A134-3DB1E10142A1}" presName="bgRect" presStyleLbl="bgShp" presStyleIdx="0" presStyleCnt="5"/>
      <dgm:spPr/>
    </dgm:pt>
    <dgm:pt modelId="{48316461-5DD7-4B58-A9D9-668697E01F71}" type="pres">
      <dgm:prSet presAssocID="{226DDD18-4206-4955-A134-3DB1E10142A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8D555E58-737E-4D40-942D-EEA521283A0F}" type="pres">
      <dgm:prSet presAssocID="{226DDD18-4206-4955-A134-3DB1E10142A1}" presName="spaceRect" presStyleCnt="0"/>
      <dgm:spPr/>
    </dgm:pt>
    <dgm:pt modelId="{9D1CAEF8-0DFB-4C98-A5FE-3CB5A4D2DA56}" type="pres">
      <dgm:prSet presAssocID="{226DDD18-4206-4955-A134-3DB1E10142A1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8DC548-33D6-4C1E-8A04-E800766B5D35}" type="pres">
      <dgm:prSet presAssocID="{3ADE621F-B415-47DA-8088-E340660516BD}" presName="sibTrans" presStyleCnt="0"/>
      <dgm:spPr/>
    </dgm:pt>
    <dgm:pt modelId="{8ABF8010-FD4F-4649-B6BF-584EA2369470}" type="pres">
      <dgm:prSet presAssocID="{19767E4F-0343-4725-BEDB-E3EC78F3574E}" presName="compNode" presStyleCnt="0"/>
      <dgm:spPr/>
    </dgm:pt>
    <dgm:pt modelId="{81CB0E97-A32E-4ABE-9BAD-DD746E666021}" type="pres">
      <dgm:prSet presAssocID="{19767E4F-0343-4725-BEDB-E3EC78F3574E}" presName="bgRect" presStyleLbl="bgShp" presStyleIdx="1" presStyleCnt="5"/>
      <dgm:spPr/>
    </dgm:pt>
    <dgm:pt modelId="{AF46ED1D-E68F-423B-B924-40DE40E46D26}" type="pres">
      <dgm:prSet presAssocID="{19767E4F-0343-4725-BEDB-E3EC78F3574E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AAFBDFC-DB3B-464A-A056-13191B5E3549}" type="pres">
      <dgm:prSet presAssocID="{19767E4F-0343-4725-BEDB-E3EC78F3574E}" presName="spaceRect" presStyleCnt="0"/>
      <dgm:spPr/>
    </dgm:pt>
    <dgm:pt modelId="{74A2F8F5-3A31-45B0-BCCC-F1E84AEC9675}" type="pres">
      <dgm:prSet presAssocID="{19767E4F-0343-4725-BEDB-E3EC78F3574E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1BAAAE-1F62-41FA-8510-F9A398E640B5}" type="pres">
      <dgm:prSet presAssocID="{48BA9443-C770-4D6D-AA27-D9B86AE32980}" presName="sibTrans" presStyleCnt="0"/>
      <dgm:spPr/>
    </dgm:pt>
    <dgm:pt modelId="{CDE94770-6842-473A-92EC-AC3CBCE3B945}" type="pres">
      <dgm:prSet presAssocID="{55F598BF-3709-4AA8-B0B4-DFA5537E5A62}" presName="compNode" presStyleCnt="0"/>
      <dgm:spPr/>
    </dgm:pt>
    <dgm:pt modelId="{47562BA2-1A55-4AB6-AEB6-3FC143E61006}" type="pres">
      <dgm:prSet presAssocID="{55F598BF-3709-4AA8-B0B4-DFA5537E5A62}" presName="bgRect" presStyleLbl="bgShp" presStyleIdx="2" presStyleCnt="5"/>
      <dgm:spPr/>
    </dgm:pt>
    <dgm:pt modelId="{C8A27436-C0F7-4AAA-A60D-6638085A6854}" type="pres">
      <dgm:prSet presAssocID="{55F598BF-3709-4AA8-B0B4-DFA5537E5A62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C94B9D22-26C8-4899-BFF4-50BB61863032}" type="pres">
      <dgm:prSet presAssocID="{55F598BF-3709-4AA8-B0B4-DFA5537E5A62}" presName="spaceRect" presStyleCnt="0"/>
      <dgm:spPr/>
    </dgm:pt>
    <dgm:pt modelId="{BD1EB4DD-2911-4F2C-9810-D726A555698C}" type="pres">
      <dgm:prSet presAssocID="{55F598BF-3709-4AA8-B0B4-DFA5537E5A62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D4AD094-B7B7-43A3-8F6C-87ECD63C7F0E}" type="pres">
      <dgm:prSet presAssocID="{D02169DF-0A89-4CCF-8B59-82D7B7497E15}" presName="sibTrans" presStyleCnt="0"/>
      <dgm:spPr/>
    </dgm:pt>
    <dgm:pt modelId="{34D5FEB2-1B8C-4E6B-A95D-AD57BD6A6C61}" type="pres">
      <dgm:prSet presAssocID="{F98AC58A-64DE-4055-B22C-2BF533FAD685}" presName="compNode" presStyleCnt="0"/>
      <dgm:spPr/>
    </dgm:pt>
    <dgm:pt modelId="{CD1E7711-D4D4-4A7F-A4B6-CCC8C59E0D74}" type="pres">
      <dgm:prSet presAssocID="{F98AC58A-64DE-4055-B22C-2BF533FAD685}" presName="bgRect" presStyleLbl="bgShp" presStyleIdx="3" presStyleCnt="5"/>
      <dgm:spPr/>
    </dgm:pt>
    <dgm:pt modelId="{468DAF12-610C-458E-958D-683583D58CA6}" type="pres">
      <dgm:prSet presAssocID="{F98AC58A-64DE-4055-B22C-2BF533FAD685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9A4A1141-E120-492A-9BE2-70A0F7DDA6C7}" type="pres">
      <dgm:prSet presAssocID="{F98AC58A-64DE-4055-B22C-2BF533FAD685}" presName="spaceRect" presStyleCnt="0"/>
      <dgm:spPr/>
    </dgm:pt>
    <dgm:pt modelId="{6282D4B8-6506-4DA6-BC14-A5357A36A710}" type="pres">
      <dgm:prSet presAssocID="{F98AC58A-64DE-4055-B22C-2BF533FAD685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67DD23-76C2-4645-A5A5-CE58F115202F}" type="pres">
      <dgm:prSet presAssocID="{D9A3EB91-0913-435D-B852-95782BCBB1E6}" presName="sibTrans" presStyleCnt="0"/>
      <dgm:spPr/>
    </dgm:pt>
    <dgm:pt modelId="{84275E58-84B6-436C-8983-7C0BA6803088}" type="pres">
      <dgm:prSet presAssocID="{A9665797-77B3-4470-8E1A-C3BC3D894C1C}" presName="compNode" presStyleCnt="0"/>
      <dgm:spPr/>
    </dgm:pt>
    <dgm:pt modelId="{6D1B2578-A4D1-430C-B2F3-9430146B0702}" type="pres">
      <dgm:prSet presAssocID="{A9665797-77B3-4470-8E1A-C3BC3D894C1C}" presName="bgRect" presStyleLbl="bgShp" presStyleIdx="4" presStyleCnt="5"/>
      <dgm:spPr/>
    </dgm:pt>
    <dgm:pt modelId="{664ADBD8-E0DD-45D2-978F-62F0322AE3B0}" type="pres">
      <dgm:prSet presAssocID="{A9665797-77B3-4470-8E1A-C3BC3D894C1C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1304AD4-040B-4381-A8FC-7CA9121E52C7}" type="pres">
      <dgm:prSet presAssocID="{A9665797-77B3-4470-8E1A-C3BC3D894C1C}" presName="spaceRect" presStyleCnt="0"/>
      <dgm:spPr/>
    </dgm:pt>
    <dgm:pt modelId="{DB2440BD-CD57-482F-9248-A51D77BF69CB}" type="pres">
      <dgm:prSet presAssocID="{A9665797-77B3-4470-8E1A-C3BC3D894C1C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59E02-2DFA-435F-B8A6-F23A03AF0499}" srcId="{667449C2-9F89-473A-9B9E-2D812D6A5AC5}" destId="{19767E4F-0343-4725-BEDB-E3EC78F3574E}" srcOrd="1" destOrd="0" parTransId="{292F5084-7F21-4F96-A028-433A4AABD88D}" sibTransId="{48BA9443-C770-4D6D-AA27-D9B86AE32980}"/>
    <dgm:cxn modelId="{72449127-0F48-4962-9496-3738DA7084C5}" type="presOf" srcId="{A9665797-77B3-4470-8E1A-C3BC3D894C1C}" destId="{DB2440BD-CD57-482F-9248-A51D77BF69CB}" srcOrd="0" destOrd="0" presId="urn:microsoft.com/office/officeart/2018/2/layout/IconVerticalSolidList"/>
    <dgm:cxn modelId="{C8B2E2C2-9065-499C-B2FC-407ABBF98371}" type="presOf" srcId="{667449C2-9F89-473A-9B9E-2D812D6A5AC5}" destId="{11BF00D3-8E3F-4477-A314-E258330F2D91}" srcOrd="0" destOrd="0" presId="urn:microsoft.com/office/officeart/2018/2/layout/IconVerticalSolidList"/>
    <dgm:cxn modelId="{E894BF1B-6704-40C8-B949-BFB5B6463729}" srcId="{667449C2-9F89-473A-9B9E-2D812D6A5AC5}" destId="{A9665797-77B3-4470-8E1A-C3BC3D894C1C}" srcOrd="4" destOrd="0" parTransId="{56F3E00A-DBD4-4681-928F-712796F46EAF}" sibTransId="{B9889F57-87B7-493C-9F18-5383F7A8A7F6}"/>
    <dgm:cxn modelId="{DBDC13CA-7B05-4352-A6BE-436CAC31690E}" type="presOf" srcId="{19767E4F-0343-4725-BEDB-E3EC78F3574E}" destId="{74A2F8F5-3A31-45B0-BCCC-F1E84AEC9675}" srcOrd="0" destOrd="0" presId="urn:microsoft.com/office/officeart/2018/2/layout/IconVerticalSolidList"/>
    <dgm:cxn modelId="{3A26B4B6-A07D-4DFC-82F3-7FEEF1F04916}" type="presOf" srcId="{226DDD18-4206-4955-A134-3DB1E10142A1}" destId="{9D1CAEF8-0DFB-4C98-A5FE-3CB5A4D2DA56}" srcOrd="0" destOrd="0" presId="urn:microsoft.com/office/officeart/2018/2/layout/IconVerticalSolidList"/>
    <dgm:cxn modelId="{435CB3DA-8FCC-43F8-80DC-EB560CDFDA0F}" srcId="{667449C2-9F89-473A-9B9E-2D812D6A5AC5}" destId="{F98AC58A-64DE-4055-B22C-2BF533FAD685}" srcOrd="3" destOrd="0" parTransId="{AEAE82B6-3012-42C9-95AF-DF463EAC1761}" sibTransId="{D9A3EB91-0913-435D-B852-95782BCBB1E6}"/>
    <dgm:cxn modelId="{701E20C0-C9AD-492F-8F83-27D66BD0D757}" type="presOf" srcId="{F98AC58A-64DE-4055-B22C-2BF533FAD685}" destId="{6282D4B8-6506-4DA6-BC14-A5357A36A710}" srcOrd="0" destOrd="0" presId="urn:microsoft.com/office/officeart/2018/2/layout/IconVerticalSolidList"/>
    <dgm:cxn modelId="{DB3D366D-577E-4919-9235-181E579BC2BF}" type="presOf" srcId="{55F598BF-3709-4AA8-B0B4-DFA5537E5A62}" destId="{BD1EB4DD-2911-4F2C-9810-D726A555698C}" srcOrd="0" destOrd="0" presId="urn:microsoft.com/office/officeart/2018/2/layout/IconVerticalSolidList"/>
    <dgm:cxn modelId="{92D59000-B817-43A8-8712-B6CD054FFEAF}" srcId="{667449C2-9F89-473A-9B9E-2D812D6A5AC5}" destId="{226DDD18-4206-4955-A134-3DB1E10142A1}" srcOrd="0" destOrd="0" parTransId="{E1824F88-2CF4-4D14-8911-165BC2800FA8}" sibTransId="{3ADE621F-B415-47DA-8088-E340660516BD}"/>
    <dgm:cxn modelId="{57CAF7A6-19C3-4688-9E36-1795F3ECDC55}" srcId="{667449C2-9F89-473A-9B9E-2D812D6A5AC5}" destId="{55F598BF-3709-4AA8-B0B4-DFA5537E5A62}" srcOrd="2" destOrd="0" parTransId="{3D1D1858-61BC-4908-B4C4-934429D850FA}" sibTransId="{D02169DF-0A89-4CCF-8B59-82D7B7497E15}"/>
    <dgm:cxn modelId="{21613C58-AB85-45AB-BCCB-26CA7871549C}" type="presParOf" srcId="{11BF00D3-8E3F-4477-A314-E258330F2D91}" destId="{646938E2-43DE-4E80-BBBF-12A1A80977AA}" srcOrd="0" destOrd="0" presId="urn:microsoft.com/office/officeart/2018/2/layout/IconVerticalSolidList"/>
    <dgm:cxn modelId="{D4B339FA-1553-4119-996A-C46B8A6173EB}" type="presParOf" srcId="{646938E2-43DE-4E80-BBBF-12A1A80977AA}" destId="{2D7727A1-6C77-4A37-A8EC-37FC17CE2039}" srcOrd="0" destOrd="0" presId="urn:microsoft.com/office/officeart/2018/2/layout/IconVerticalSolidList"/>
    <dgm:cxn modelId="{068EFAEA-89CD-49DC-834A-477157F5FC37}" type="presParOf" srcId="{646938E2-43DE-4E80-BBBF-12A1A80977AA}" destId="{48316461-5DD7-4B58-A9D9-668697E01F71}" srcOrd="1" destOrd="0" presId="urn:microsoft.com/office/officeart/2018/2/layout/IconVerticalSolidList"/>
    <dgm:cxn modelId="{A627156E-8019-4692-B04D-976D0F3B743C}" type="presParOf" srcId="{646938E2-43DE-4E80-BBBF-12A1A80977AA}" destId="{8D555E58-737E-4D40-942D-EEA521283A0F}" srcOrd="2" destOrd="0" presId="urn:microsoft.com/office/officeart/2018/2/layout/IconVerticalSolidList"/>
    <dgm:cxn modelId="{EB847EF8-7882-4477-BD2D-F974438BFC69}" type="presParOf" srcId="{646938E2-43DE-4E80-BBBF-12A1A80977AA}" destId="{9D1CAEF8-0DFB-4C98-A5FE-3CB5A4D2DA56}" srcOrd="3" destOrd="0" presId="urn:microsoft.com/office/officeart/2018/2/layout/IconVerticalSolidList"/>
    <dgm:cxn modelId="{37C45613-00B2-4852-AD0D-69BD2849CB71}" type="presParOf" srcId="{11BF00D3-8E3F-4477-A314-E258330F2D91}" destId="{0E8DC548-33D6-4C1E-8A04-E800766B5D35}" srcOrd="1" destOrd="0" presId="urn:microsoft.com/office/officeart/2018/2/layout/IconVerticalSolidList"/>
    <dgm:cxn modelId="{7E38423D-1340-47AC-B0F6-56F593B4E7A8}" type="presParOf" srcId="{11BF00D3-8E3F-4477-A314-E258330F2D91}" destId="{8ABF8010-FD4F-4649-B6BF-584EA2369470}" srcOrd="2" destOrd="0" presId="urn:microsoft.com/office/officeart/2018/2/layout/IconVerticalSolidList"/>
    <dgm:cxn modelId="{E3708C5C-7EB8-4C38-B55C-B4ED252CDC6D}" type="presParOf" srcId="{8ABF8010-FD4F-4649-B6BF-584EA2369470}" destId="{81CB0E97-A32E-4ABE-9BAD-DD746E666021}" srcOrd="0" destOrd="0" presId="urn:microsoft.com/office/officeart/2018/2/layout/IconVerticalSolidList"/>
    <dgm:cxn modelId="{93D40280-052D-42A0-80D5-15E81604BF6C}" type="presParOf" srcId="{8ABF8010-FD4F-4649-B6BF-584EA2369470}" destId="{AF46ED1D-E68F-423B-B924-40DE40E46D26}" srcOrd="1" destOrd="0" presId="urn:microsoft.com/office/officeart/2018/2/layout/IconVerticalSolidList"/>
    <dgm:cxn modelId="{FC587D9A-E712-4F1C-8FDE-F2528F94138A}" type="presParOf" srcId="{8ABF8010-FD4F-4649-B6BF-584EA2369470}" destId="{8AAFBDFC-DB3B-464A-A056-13191B5E3549}" srcOrd="2" destOrd="0" presId="urn:microsoft.com/office/officeart/2018/2/layout/IconVerticalSolidList"/>
    <dgm:cxn modelId="{B9B98B00-3BFD-4530-BA14-D2576F443540}" type="presParOf" srcId="{8ABF8010-FD4F-4649-B6BF-584EA2369470}" destId="{74A2F8F5-3A31-45B0-BCCC-F1E84AEC9675}" srcOrd="3" destOrd="0" presId="urn:microsoft.com/office/officeart/2018/2/layout/IconVerticalSolidList"/>
    <dgm:cxn modelId="{30F8CE8A-6912-488A-AA8E-85A3F0B93A87}" type="presParOf" srcId="{11BF00D3-8E3F-4477-A314-E258330F2D91}" destId="{6A1BAAAE-1F62-41FA-8510-F9A398E640B5}" srcOrd="3" destOrd="0" presId="urn:microsoft.com/office/officeart/2018/2/layout/IconVerticalSolidList"/>
    <dgm:cxn modelId="{DEF0659B-CA6C-46A5-A09D-ED4806205BA5}" type="presParOf" srcId="{11BF00D3-8E3F-4477-A314-E258330F2D91}" destId="{CDE94770-6842-473A-92EC-AC3CBCE3B945}" srcOrd="4" destOrd="0" presId="urn:microsoft.com/office/officeart/2018/2/layout/IconVerticalSolidList"/>
    <dgm:cxn modelId="{070512D2-FDE0-4FEA-8E7D-0D8832682DE2}" type="presParOf" srcId="{CDE94770-6842-473A-92EC-AC3CBCE3B945}" destId="{47562BA2-1A55-4AB6-AEB6-3FC143E61006}" srcOrd="0" destOrd="0" presId="urn:microsoft.com/office/officeart/2018/2/layout/IconVerticalSolidList"/>
    <dgm:cxn modelId="{614DFE41-93F9-4812-96AD-60C2C3C467E4}" type="presParOf" srcId="{CDE94770-6842-473A-92EC-AC3CBCE3B945}" destId="{C8A27436-C0F7-4AAA-A60D-6638085A6854}" srcOrd="1" destOrd="0" presId="urn:microsoft.com/office/officeart/2018/2/layout/IconVerticalSolidList"/>
    <dgm:cxn modelId="{92AB4F8A-7391-4EA2-B7AE-FDD19D96D6E2}" type="presParOf" srcId="{CDE94770-6842-473A-92EC-AC3CBCE3B945}" destId="{C94B9D22-26C8-4899-BFF4-50BB61863032}" srcOrd="2" destOrd="0" presId="urn:microsoft.com/office/officeart/2018/2/layout/IconVerticalSolidList"/>
    <dgm:cxn modelId="{2A7EEB1D-A1C6-4E1C-A561-0E588CA8706E}" type="presParOf" srcId="{CDE94770-6842-473A-92EC-AC3CBCE3B945}" destId="{BD1EB4DD-2911-4F2C-9810-D726A555698C}" srcOrd="3" destOrd="0" presId="urn:microsoft.com/office/officeart/2018/2/layout/IconVerticalSolidList"/>
    <dgm:cxn modelId="{D2BF36F1-6D93-414B-A878-2E024ECA6E5D}" type="presParOf" srcId="{11BF00D3-8E3F-4477-A314-E258330F2D91}" destId="{5D4AD094-B7B7-43A3-8F6C-87ECD63C7F0E}" srcOrd="5" destOrd="0" presId="urn:microsoft.com/office/officeart/2018/2/layout/IconVerticalSolidList"/>
    <dgm:cxn modelId="{C7F8AC7B-70AA-4D81-BEBA-6313F2B92FB1}" type="presParOf" srcId="{11BF00D3-8E3F-4477-A314-E258330F2D91}" destId="{34D5FEB2-1B8C-4E6B-A95D-AD57BD6A6C61}" srcOrd="6" destOrd="0" presId="urn:microsoft.com/office/officeart/2018/2/layout/IconVerticalSolidList"/>
    <dgm:cxn modelId="{C2A8CB0F-8E4F-4240-9771-ADB482480691}" type="presParOf" srcId="{34D5FEB2-1B8C-4E6B-A95D-AD57BD6A6C61}" destId="{CD1E7711-D4D4-4A7F-A4B6-CCC8C59E0D74}" srcOrd="0" destOrd="0" presId="urn:microsoft.com/office/officeart/2018/2/layout/IconVerticalSolidList"/>
    <dgm:cxn modelId="{21B3C3BC-B925-4260-B6B6-C94C33DC25BD}" type="presParOf" srcId="{34D5FEB2-1B8C-4E6B-A95D-AD57BD6A6C61}" destId="{468DAF12-610C-458E-958D-683583D58CA6}" srcOrd="1" destOrd="0" presId="urn:microsoft.com/office/officeart/2018/2/layout/IconVerticalSolidList"/>
    <dgm:cxn modelId="{DAB9B4DB-4C45-4F78-95F2-DED0FACFAE52}" type="presParOf" srcId="{34D5FEB2-1B8C-4E6B-A95D-AD57BD6A6C61}" destId="{9A4A1141-E120-492A-9BE2-70A0F7DDA6C7}" srcOrd="2" destOrd="0" presId="urn:microsoft.com/office/officeart/2018/2/layout/IconVerticalSolidList"/>
    <dgm:cxn modelId="{45FD1797-55DE-4335-AB41-747563303E90}" type="presParOf" srcId="{34D5FEB2-1B8C-4E6B-A95D-AD57BD6A6C61}" destId="{6282D4B8-6506-4DA6-BC14-A5357A36A710}" srcOrd="3" destOrd="0" presId="urn:microsoft.com/office/officeart/2018/2/layout/IconVerticalSolidList"/>
    <dgm:cxn modelId="{95249100-CE2B-4581-B875-04BDC3C436A9}" type="presParOf" srcId="{11BF00D3-8E3F-4477-A314-E258330F2D91}" destId="{D467DD23-76C2-4645-A5A5-CE58F115202F}" srcOrd="7" destOrd="0" presId="urn:microsoft.com/office/officeart/2018/2/layout/IconVerticalSolidList"/>
    <dgm:cxn modelId="{AD6606BE-E6F9-43F8-8D19-A24E70494CD1}" type="presParOf" srcId="{11BF00D3-8E3F-4477-A314-E258330F2D91}" destId="{84275E58-84B6-436C-8983-7C0BA6803088}" srcOrd="8" destOrd="0" presId="urn:microsoft.com/office/officeart/2018/2/layout/IconVerticalSolidList"/>
    <dgm:cxn modelId="{968E2701-9CA4-4F15-B357-300EC563CCB0}" type="presParOf" srcId="{84275E58-84B6-436C-8983-7C0BA6803088}" destId="{6D1B2578-A4D1-430C-B2F3-9430146B0702}" srcOrd="0" destOrd="0" presId="urn:microsoft.com/office/officeart/2018/2/layout/IconVerticalSolidList"/>
    <dgm:cxn modelId="{347C5464-B33F-42BF-A7DD-49045C95A39F}" type="presParOf" srcId="{84275E58-84B6-436C-8983-7C0BA6803088}" destId="{664ADBD8-E0DD-45D2-978F-62F0322AE3B0}" srcOrd="1" destOrd="0" presId="urn:microsoft.com/office/officeart/2018/2/layout/IconVerticalSolidList"/>
    <dgm:cxn modelId="{8B7397C8-8283-4E54-9EBC-829FCB36FA64}" type="presParOf" srcId="{84275E58-84B6-436C-8983-7C0BA6803088}" destId="{21304AD4-040B-4381-A8FC-7CA9121E52C7}" srcOrd="2" destOrd="0" presId="urn:microsoft.com/office/officeart/2018/2/layout/IconVerticalSolidList"/>
    <dgm:cxn modelId="{82E903EA-61D8-4590-8A30-3F68DF742E59}" type="presParOf" srcId="{84275E58-84B6-436C-8983-7C0BA6803088}" destId="{DB2440BD-CD57-482F-9248-A51D77BF69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19BA3E-C617-2048-90EE-788E67C33E4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F29896-19A9-5D4F-8874-C816AC6A1943}">
      <dgm:prSet/>
      <dgm:spPr/>
      <dgm:t>
        <a:bodyPr/>
        <a:lstStyle/>
        <a:p>
          <a:r>
            <a:rPr lang="en-US"/>
            <a:t>We need you to bring ideas</a:t>
          </a:r>
          <a:endParaRPr lang="en-CA"/>
        </a:p>
      </dgm:t>
    </dgm:pt>
    <dgm:pt modelId="{CDAB9B8F-458C-D445-B023-FE6EA9CC8793}" type="parTrans" cxnId="{273274B3-63B8-D843-A8FF-0CE7F0F749E7}">
      <dgm:prSet/>
      <dgm:spPr/>
      <dgm:t>
        <a:bodyPr/>
        <a:lstStyle/>
        <a:p>
          <a:endParaRPr lang="en-US"/>
        </a:p>
      </dgm:t>
    </dgm:pt>
    <dgm:pt modelId="{7527BCEF-918F-C240-A22E-51CD0300B524}" type="sibTrans" cxnId="{273274B3-63B8-D843-A8FF-0CE7F0F749E7}">
      <dgm:prSet/>
      <dgm:spPr/>
      <dgm:t>
        <a:bodyPr/>
        <a:lstStyle/>
        <a:p>
          <a:endParaRPr lang="en-US"/>
        </a:p>
      </dgm:t>
    </dgm:pt>
    <dgm:pt modelId="{6E424B5A-4A96-FF4A-B210-7FCAA64E9E24}">
      <dgm:prSet/>
      <dgm:spPr/>
      <dgm:t>
        <a:bodyPr/>
        <a:lstStyle/>
        <a:p>
          <a:r>
            <a:rPr lang="en-US"/>
            <a:t>Individual</a:t>
          </a:r>
          <a:endParaRPr lang="en-CA"/>
        </a:p>
      </dgm:t>
    </dgm:pt>
    <dgm:pt modelId="{E81A8B05-5FB8-B04B-AC3E-6388B0BE36B3}" type="parTrans" cxnId="{60296B32-6AC7-7349-8323-3A10B3D34682}">
      <dgm:prSet/>
      <dgm:spPr/>
      <dgm:t>
        <a:bodyPr/>
        <a:lstStyle/>
        <a:p>
          <a:endParaRPr lang="en-US"/>
        </a:p>
      </dgm:t>
    </dgm:pt>
    <dgm:pt modelId="{964A3F3B-6E18-8840-B214-A19EA6C88679}" type="sibTrans" cxnId="{60296B32-6AC7-7349-8323-3A10B3D34682}">
      <dgm:prSet/>
      <dgm:spPr/>
      <dgm:t>
        <a:bodyPr/>
        <a:lstStyle/>
        <a:p>
          <a:endParaRPr lang="en-US"/>
        </a:p>
      </dgm:t>
    </dgm:pt>
    <dgm:pt modelId="{F78B4D62-67CA-A241-A28B-FE8A04334488}">
      <dgm:prSet/>
      <dgm:spPr/>
      <dgm:t>
        <a:bodyPr/>
        <a:lstStyle/>
        <a:p>
          <a:r>
            <a:rPr lang="en-US"/>
            <a:t>EPIQ health groups</a:t>
          </a:r>
          <a:endParaRPr lang="en-CA"/>
        </a:p>
      </dgm:t>
    </dgm:pt>
    <dgm:pt modelId="{E1B71174-D2F7-0948-9FBD-C52FCEC57D87}" type="parTrans" cxnId="{BE9124D5-841A-E242-A6EC-A7392DF9FF53}">
      <dgm:prSet/>
      <dgm:spPr/>
      <dgm:t>
        <a:bodyPr/>
        <a:lstStyle/>
        <a:p>
          <a:endParaRPr lang="en-US"/>
        </a:p>
      </dgm:t>
    </dgm:pt>
    <dgm:pt modelId="{90405151-A421-C449-9B35-C25F0D5C5581}" type="sibTrans" cxnId="{BE9124D5-841A-E242-A6EC-A7392DF9FF53}">
      <dgm:prSet/>
      <dgm:spPr/>
      <dgm:t>
        <a:bodyPr/>
        <a:lstStyle/>
        <a:p>
          <a:endParaRPr lang="en-US"/>
        </a:p>
      </dgm:t>
    </dgm:pt>
    <dgm:pt modelId="{126E028F-D8D1-1E4C-9340-F7680CB7C4E5}">
      <dgm:prSet/>
      <dgm:spPr/>
      <dgm:t>
        <a:bodyPr/>
        <a:lstStyle/>
        <a:p>
          <a:r>
            <a:rPr lang="en-US" dirty="0"/>
            <a:t>Few hospitals</a:t>
          </a:r>
          <a:endParaRPr lang="en-CA" dirty="0"/>
        </a:p>
      </dgm:t>
    </dgm:pt>
    <dgm:pt modelId="{5EDEE7BD-1245-6A4D-A0D7-1E8B8EEB52DD}" type="parTrans" cxnId="{4D43520E-3639-1B46-9493-32167D0CB31F}">
      <dgm:prSet/>
      <dgm:spPr/>
      <dgm:t>
        <a:bodyPr/>
        <a:lstStyle/>
        <a:p>
          <a:endParaRPr lang="en-US"/>
        </a:p>
      </dgm:t>
    </dgm:pt>
    <dgm:pt modelId="{DC6659DC-4F88-BA49-9DCB-DF70FAA8404C}" type="sibTrans" cxnId="{4D43520E-3639-1B46-9493-32167D0CB31F}">
      <dgm:prSet/>
      <dgm:spPr/>
      <dgm:t>
        <a:bodyPr/>
        <a:lstStyle/>
        <a:p>
          <a:endParaRPr lang="en-US"/>
        </a:p>
      </dgm:t>
    </dgm:pt>
    <dgm:pt modelId="{8FC53760-A25F-3743-BC1E-092D32E3D462}" type="pres">
      <dgm:prSet presAssocID="{7B19BA3E-C617-2048-90EE-788E67C33E4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A5E80-9328-6A44-B2E3-74B3BEDA0FEE}" type="pres">
      <dgm:prSet presAssocID="{CEF29896-19A9-5D4F-8874-C816AC6A1943}" presName="circle1" presStyleLbl="node1" presStyleIdx="0" presStyleCnt="1"/>
      <dgm:spPr/>
    </dgm:pt>
    <dgm:pt modelId="{6A3AD083-6F40-0041-8EFF-12E71C75A947}" type="pres">
      <dgm:prSet presAssocID="{CEF29896-19A9-5D4F-8874-C816AC6A1943}" presName="space" presStyleCnt="0"/>
      <dgm:spPr/>
    </dgm:pt>
    <dgm:pt modelId="{9700C9C1-0780-5944-8B93-7A0AC9DCBEBD}" type="pres">
      <dgm:prSet presAssocID="{CEF29896-19A9-5D4F-8874-C816AC6A1943}" presName="rect1" presStyleLbl="alignAcc1" presStyleIdx="0" presStyleCnt="1"/>
      <dgm:spPr/>
      <dgm:t>
        <a:bodyPr/>
        <a:lstStyle/>
        <a:p>
          <a:endParaRPr lang="en-US"/>
        </a:p>
      </dgm:t>
    </dgm:pt>
    <dgm:pt modelId="{274C2B83-DC2D-6444-ABC2-8242A7D29716}" type="pres">
      <dgm:prSet presAssocID="{CEF29896-19A9-5D4F-8874-C816AC6A1943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5DA2B-6402-8444-AB3D-D7D2CF843852}" type="pres">
      <dgm:prSet presAssocID="{CEF29896-19A9-5D4F-8874-C816AC6A1943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296B32-6AC7-7349-8323-3A10B3D34682}" srcId="{CEF29896-19A9-5D4F-8874-C816AC6A1943}" destId="{6E424B5A-4A96-FF4A-B210-7FCAA64E9E24}" srcOrd="0" destOrd="0" parTransId="{E81A8B05-5FB8-B04B-AC3E-6388B0BE36B3}" sibTransId="{964A3F3B-6E18-8840-B214-A19EA6C88679}"/>
    <dgm:cxn modelId="{273274B3-63B8-D843-A8FF-0CE7F0F749E7}" srcId="{7B19BA3E-C617-2048-90EE-788E67C33E42}" destId="{CEF29896-19A9-5D4F-8874-C816AC6A1943}" srcOrd="0" destOrd="0" parTransId="{CDAB9B8F-458C-D445-B023-FE6EA9CC8793}" sibTransId="{7527BCEF-918F-C240-A22E-51CD0300B524}"/>
    <dgm:cxn modelId="{BE9124D5-841A-E242-A6EC-A7392DF9FF53}" srcId="{CEF29896-19A9-5D4F-8874-C816AC6A1943}" destId="{F78B4D62-67CA-A241-A28B-FE8A04334488}" srcOrd="1" destOrd="0" parTransId="{E1B71174-D2F7-0948-9FBD-C52FCEC57D87}" sibTransId="{90405151-A421-C449-9B35-C25F0D5C5581}"/>
    <dgm:cxn modelId="{4D43520E-3639-1B46-9493-32167D0CB31F}" srcId="{CEF29896-19A9-5D4F-8874-C816AC6A1943}" destId="{126E028F-D8D1-1E4C-9340-F7680CB7C4E5}" srcOrd="2" destOrd="0" parTransId="{5EDEE7BD-1245-6A4D-A0D7-1E8B8EEB52DD}" sibTransId="{DC6659DC-4F88-BA49-9DCB-DF70FAA8404C}"/>
    <dgm:cxn modelId="{67F57B1E-A5DD-3048-B874-6EAF788F14B5}" type="presOf" srcId="{F78B4D62-67CA-A241-A28B-FE8A04334488}" destId="{A705DA2B-6402-8444-AB3D-D7D2CF843852}" srcOrd="0" destOrd="1" presId="urn:microsoft.com/office/officeart/2005/8/layout/target3"/>
    <dgm:cxn modelId="{B75232BB-5845-3E49-8124-752A64E4B444}" type="presOf" srcId="{CEF29896-19A9-5D4F-8874-C816AC6A1943}" destId="{9700C9C1-0780-5944-8B93-7A0AC9DCBEBD}" srcOrd="0" destOrd="0" presId="urn:microsoft.com/office/officeart/2005/8/layout/target3"/>
    <dgm:cxn modelId="{4F431D69-ABC8-644F-B038-C2AFEDAACB2F}" type="presOf" srcId="{6E424B5A-4A96-FF4A-B210-7FCAA64E9E24}" destId="{A705DA2B-6402-8444-AB3D-D7D2CF843852}" srcOrd="0" destOrd="0" presId="urn:microsoft.com/office/officeart/2005/8/layout/target3"/>
    <dgm:cxn modelId="{2B4A1C87-7110-D84C-9C3C-430270CBB527}" type="presOf" srcId="{CEF29896-19A9-5D4F-8874-C816AC6A1943}" destId="{274C2B83-DC2D-6444-ABC2-8242A7D29716}" srcOrd="1" destOrd="0" presId="urn:microsoft.com/office/officeart/2005/8/layout/target3"/>
    <dgm:cxn modelId="{759EF3E0-A6B0-C847-ABFF-1208660DB612}" type="presOf" srcId="{126E028F-D8D1-1E4C-9340-F7680CB7C4E5}" destId="{A705DA2B-6402-8444-AB3D-D7D2CF843852}" srcOrd="0" destOrd="2" presId="urn:microsoft.com/office/officeart/2005/8/layout/target3"/>
    <dgm:cxn modelId="{772DFFF6-1BF9-ED4B-B953-ADCE09208168}" type="presOf" srcId="{7B19BA3E-C617-2048-90EE-788E67C33E42}" destId="{8FC53760-A25F-3743-BC1E-092D32E3D462}" srcOrd="0" destOrd="0" presId="urn:microsoft.com/office/officeart/2005/8/layout/target3"/>
    <dgm:cxn modelId="{767FE995-5D7D-AB45-A876-B967BAB3A06B}" type="presParOf" srcId="{8FC53760-A25F-3743-BC1E-092D32E3D462}" destId="{6C4A5E80-9328-6A44-B2E3-74B3BEDA0FEE}" srcOrd="0" destOrd="0" presId="urn:microsoft.com/office/officeart/2005/8/layout/target3"/>
    <dgm:cxn modelId="{6D3CB616-9E07-4D47-8CF1-CA735090EE57}" type="presParOf" srcId="{8FC53760-A25F-3743-BC1E-092D32E3D462}" destId="{6A3AD083-6F40-0041-8EFF-12E71C75A947}" srcOrd="1" destOrd="0" presId="urn:microsoft.com/office/officeart/2005/8/layout/target3"/>
    <dgm:cxn modelId="{CB4ADFAB-5987-0048-80E0-FF4786D25F3C}" type="presParOf" srcId="{8FC53760-A25F-3743-BC1E-092D32E3D462}" destId="{9700C9C1-0780-5944-8B93-7A0AC9DCBEBD}" srcOrd="2" destOrd="0" presId="urn:microsoft.com/office/officeart/2005/8/layout/target3"/>
    <dgm:cxn modelId="{A2D728A4-3FC6-374E-A7C3-CCAB016574B3}" type="presParOf" srcId="{8FC53760-A25F-3743-BC1E-092D32E3D462}" destId="{274C2B83-DC2D-6444-ABC2-8242A7D29716}" srcOrd="3" destOrd="0" presId="urn:microsoft.com/office/officeart/2005/8/layout/target3"/>
    <dgm:cxn modelId="{B94C590B-EED3-2341-8E64-3C73D4CA8F80}" type="presParOf" srcId="{8FC53760-A25F-3743-BC1E-092D32E3D462}" destId="{A705DA2B-6402-8444-AB3D-D7D2CF843852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C0FF9D-F54B-43DB-AA8C-A4B9A40DD1EE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CA"/>
        </a:p>
      </dgm:t>
    </dgm:pt>
    <dgm:pt modelId="{F5A9319D-3968-430E-9121-390783A3F5F6}">
      <dgm:prSet/>
      <dgm:spPr/>
      <dgm:t>
        <a:bodyPr/>
        <a:lstStyle/>
        <a:p>
          <a:pPr rtl="0"/>
          <a:r>
            <a:rPr lang="en-CA" b="1"/>
            <a:t>CNN site investigators</a:t>
          </a:r>
          <a:endParaRPr lang="en-CA"/>
        </a:p>
      </dgm:t>
    </dgm:pt>
    <dgm:pt modelId="{E67A49B3-55F0-48C3-A914-DA5F92129E83}" type="parTrans" cxnId="{EBBC797F-7E40-4ECE-A673-C60A727401D4}">
      <dgm:prSet/>
      <dgm:spPr/>
      <dgm:t>
        <a:bodyPr/>
        <a:lstStyle/>
        <a:p>
          <a:endParaRPr lang="en-CA"/>
        </a:p>
      </dgm:t>
    </dgm:pt>
    <dgm:pt modelId="{1BE2EA1E-C787-4264-821F-10D7E14BDF1C}" type="sibTrans" cxnId="{EBBC797F-7E40-4ECE-A673-C60A727401D4}">
      <dgm:prSet/>
      <dgm:spPr/>
      <dgm:t>
        <a:bodyPr/>
        <a:lstStyle/>
        <a:p>
          <a:endParaRPr lang="en-CA"/>
        </a:p>
      </dgm:t>
    </dgm:pt>
    <dgm:pt modelId="{D4A66C1F-747C-4D10-9690-5E44A27F1634}">
      <dgm:prSet/>
      <dgm:spPr/>
      <dgm:t>
        <a:bodyPr/>
        <a:lstStyle/>
        <a:p>
          <a:pPr rtl="0"/>
          <a:r>
            <a:rPr lang="en-CA" b="1"/>
            <a:t>EPIQ site investigators</a:t>
          </a:r>
          <a:endParaRPr lang="en-CA"/>
        </a:p>
      </dgm:t>
    </dgm:pt>
    <dgm:pt modelId="{55450DD8-6FA7-439B-994B-CB7FF2116248}" type="parTrans" cxnId="{B2D630B0-9FB1-4857-A9DD-3DCF36646E2D}">
      <dgm:prSet/>
      <dgm:spPr/>
      <dgm:t>
        <a:bodyPr/>
        <a:lstStyle/>
        <a:p>
          <a:endParaRPr lang="en-CA"/>
        </a:p>
      </dgm:t>
    </dgm:pt>
    <dgm:pt modelId="{79E5BE19-88FC-4468-8F13-877E147880FF}" type="sibTrans" cxnId="{B2D630B0-9FB1-4857-A9DD-3DCF36646E2D}">
      <dgm:prSet/>
      <dgm:spPr/>
      <dgm:t>
        <a:bodyPr/>
        <a:lstStyle/>
        <a:p>
          <a:endParaRPr lang="en-CA"/>
        </a:p>
      </dgm:t>
    </dgm:pt>
    <dgm:pt modelId="{2409BEB2-DDB4-4682-91A0-275436CC6D17}">
      <dgm:prSet/>
      <dgm:spPr/>
      <dgm:t>
        <a:bodyPr/>
        <a:lstStyle/>
        <a:p>
          <a:pPr rtl="0"/>
          <a:r>
            <a:rPr lang="en-CA" b="1"/>
            <a:t>iNeo Investigators</a:t>
          </a:r>
          <a:endParaRPr lang="en-CA"/>
        </a:p>
      </dgm:t>
    </dgm:pt>
    <dgm:pt modelId="{BEB73C0C-88AE-485E-9DFE-65D91A2D8A2F}" type="parTrans" cxnId="{E9795274-9929-466F-AACB-79E58F635925}">
      <dgm:prSet/>
      <dgm:spPr/>
      <dgm:t>
        <a:bodyPr/>
        <a:lstStyle/>
        <a:p>
          <a:endParaRPr lang="en-CA"/>
        </a:p>
      </dgm:t>
    </dgm:pt>
    <dgm:pt modelId="{78054A86-08C2-4CC6-9BF7-37BA1D95C120}" type="sibTrans" cxnId="{E9795274-9929-466F-AACB-79E58F635925}">
      <dgm:prSet/>
      <dgm:spPr/>
      <dgm:t>
        <a:bodyPr/>
        <a:lstStyle/>
        <a:p>
          <a:endParaRPr lang="en-CA"/>
        </a:p>
      </dgm:t>
    </dgm:pt>
    <dgm:pt modelId="{B876EC7A-B573-441D-A284-53665616E7E4}">
      <dgm:prSet/>
      <dgm:spPr/>
      <dgm:t>
        <a:bodyPr/>
        <a:lstStyle/>
        <a:p>
          <a:pPr rtl="0"/>
          <a:r>
            <a:rPr lang="en-CA" b="1"/>
            <a:t>CNN Executive Committee</a:t>
          </a:r>
          <a:endParaRPr lang="en-CA"/>
        </a:p>
      </dgm:t>
    </dgm:pt>
    <dgm:pt modelId="{05147A16-9627-4A9F-A1FA-3B60683EB795}" type="parTrans" cxnId="{E820CD19-8BE9-4DDD-A542-60BA7867D916}">
      <dgm:prSet/>
      <dgm:spPr/>
      <dgm:t>
        <a:bodyPr/>
        <a:lstStyle/>
        <a:p>
          <a:endParaRPr lang="en-CA"/>
        </a:p>
      </dgm:t>
    </dgm:pt>
    <dgm:pt modelId="{02A9DFF0-3BC2-41C2-95F3-B049FCF6AA72}" type="sibTrans" cxnId="{E820CD19-8BE9-4DDD-A542-60BA7867D916}">
      <dgm:prSet/>
      <dgm:spPr/>
      <dgm:t>
        <a:bodyPr/>
        <a:lstStyle/>
        <a:p>
          <a:endParaRPr lang="en-CA"/>
        </a:p>
      </dgm:t>
    </dgm:pt>
    <dgm:pt modelId="{686B40B9-324F-4187-A6D3-CF8CE14A4524}">
      <dgm:prSet/>
      <dgm:spPr/>
      <dgm:t>
        <a:bodyPr/>
        <a:lstStyle/>
        <a:p>
          <a:pPr rtl="0"/>
          <a:r>
            <a:rPr lang="en-CA" b="1"/>
            <a:t>EPIQ Steering committee</a:t>
          </a:r>
          <a:endParaRPr lang="en-CA"/>
        </a:p>
      </dgm:t>
    </dgm:pt>
    <dgm:pt modelId="{33A67358-0345-4A12-8B80-EC76E24548AD}" type="parTrans" cxnId="{42672EC6-3E78-4A9F-8B96-3885154E7B5F}">
      <dgm:prSet/>
      <dgm:spPr/>
      <dgm:t>
        <a:bodyPr/>
        <a:lstStyle/>
        <a:p>
          <a:endParaRPr lang="en-CA"/>
        </a:p>
      </dgm:t>
    </dgm:pt>
    <dgm:pt modelId="{2DC3DEA8-CDFA-4562-981A-ABCB0BC727E2}" type="sibTrans" cxnId="{42672EC6-3E78-4A9F-8B96-3885154E7B5F}">
      <dgm:prSet/>
      <dgm:spPr/>
      <dgm:t>
        <a:bodyPr/>
        <a:lstStyle/>
        <a:p>
          <a:endParaRPr lang="en-CA"/>
        </a:p>
      </dgm:t>
    </dgm:pt>
    <dgm:pt modelId="{348799F0-1E77-44BA-B3CA-5FA2C3D81023}">
      <dgm:prSet/>
      <dgm:spPr/>
      <dgm:t>
        <a:bodyPr/>
        <a:lstStyle/>
        <a:p>
          <a:pPr rtl="0"/>
          <a:r>
            <a:rPr lang="en-CA" b="1"/>
            <a:t>CNN abstractors</a:t>
          </a:r>
          <a:endParaRPr lang="en-CA"/>
        </a:p>
      </dgm:t>
    </dgm:pt>
    <dgm:pt modelId="{C300B207-0895-4045-99C1-F7EEF631DC03}" type="parTrans" cxnId="{4D8EF2B5-032D-4A94-B911-868F741A940A}">
      <dgm:prSet/>
      <dgm:spPr/>
      <dgm:t>
        <a:bodyPr/>
        <a:lstStyle/>
        <a:p>
          <a:endParaRPr lang="en-CA"/>
        </a:p>
      </dgm:t>
    </dgm:pt>
    <dgm:pt modelId="{789613FE-5648-4333-8D7C-C2E47F5D91FC}" type="sibTrans" cxnId="{4D8EF2B5-032D-4A94-B911-868F741A940A}">
      <dgm:prSet/>
      <dgm:spPr/>
      <dgm:t>
        <a:bodyPr/>
        <a:lstStyle/>
        <a:p>
          <a:endParaRPr lang="en-CA"/>
        </a:p>
      </dgm:t>
    </dgm:pt>
    <dgm:pt modelId="{00CDBB10-D72E-40B8-9F52-3009494613CB}">
      <dgm:prSet/>
      <dgm:spPr/>
      <dgm:t>
        <a:bodyPr/>
        <a:lstStyle/>
        <a:p>
          <a:pPr rtl="0"/>
          <a:r>
            <a:rPr lang="en-CA" b="1"/>
            <a:t>Patients and families</a:t>
          </a:r>
          <a:endParaRPr lang="en-CA"/>
        </a:p>
      </dgm:t>
    </dgm:pt>
    <dgm:pt modelId="{61CE6D77-5D36-453A-9010-80DF4D698C74}" type="parTrans" cxnId="{3B792F7F-E875-4014-8302-6CF2A75226F1}">
      <dgm:prSet/>
      <dgm:spPr/>
      <dgm:t>
        <a:bodyPr/>
        <a:lstStyle/>
        <a:p>
          <a:endParaRPr lang="en-CA"/>
        </a:p>
      </dgm:t>
    </dgm:pt>
    <dgm:pt modelId="{D7399920-9543-4B77-8102-F10BEF299A42}" type="sibTrans" cxnId="{3B792F7F-E875-4014-8302-6CF2A75226F1}">
      <dgm:prSet/>
      <dgm:spPr/>
      <dgm:t>
        <a:bodyPr/>
        <a:lstStyle/>
        <a:p>
          <a:endParaRPr lang="en-CA"/>
        </a:p>
      </dgm:t>
    </dgm:pt>
    <dgm:pt modelId="{5D610822-0FA2-4BEB-8567-074048B9409F}">
      <dgm:prSet/>
      <dgm:spPr/>
      <dgm:t>
        <a:bodyPr/>
        <a:lstStyle/>
        <a:p>
          <a:pPr rtl="0"/>
          <a:r>
            <a:rPr lang="en-CA" b="1"/>
            <a:t>Canadian Premature Babies Foundation</a:t>
          </a:r>
          <a:endParaRPr lang="en-CA"/>
        </a:p>
      </dgm:t>
    </dgm:pt>
    <dgm:pt modelId="{5120B782-BB24-4873-9023-109B1D651B2C}" type="parTrans" cxnId="{9A8141C8-AE59-408D-8B52-C228418D125A}">
      <dgm:prSet/>
      <dgm:spPr/>
      <dgm:t>
        <a:bodyPr/>
        <a:lstStyle/>
        <a:p>
          <a:endParaRPr lang="en-CA"/>
        </a:p>
      </dgm:t>
    </dgm:pt>
    <dgm:pt modelId="{635237FA-75C2-40C1-92DA-F5A4BE4DB98A}" type="sibTrans" cxnId="{9A8141C8-AE59-408D-8B52-C228418D125A}">
      <dgm:prSet/>
      <dgm:spPr/>
      <dgm:t>
        <a:bodyPr/>
        <a:lstStyle/>
        <a:p>
          <a:endParaRPr lang="en-CA"/>
        </a:p>
      </dgm:t>
    </dgm:pt>
    <dgm:pt modelId="{937A15BF-6FDD-4AE5-8415-8E0CB8FEF956}">
      <dgm:prSet/>
      <dgm:spPr/>
      <dgm:t>
        <a:bodyPr/>
        <a:lstStyle/>
        <a:p>
          <a:pPr rtl="0"/>
          <a:r>
            <a:rPr lang="en-CA" b="1"/>
            <a:t>Individual hospitals and Foundations</a:t>
          </a:r>
          <a:endParaRPr lang="en-CA"/>
        </a:p>
      </dgm:t>
    </dgm:pt>
    <dgm:pt modelId="{1472CF39-8A8E-436B-B45C-8B85F627C697}" type="parTrans" cxnId="{917BBA51-20FB-4D99-8DFD-B55CF5D55511}">
      <dgm:prSet/>
      <dgm:spPr/>
      <dgm:t>
        <a:bodyPr/>
        <a:lstStyle/>
        <a:p>
          <a:endParaRPr lang="en-CA"/>
        </a:p>
      </dgm:t>
    </dgm:pt>
    <dgm:pt modelId="{FCA3DB84-A19E-4103-9219-F0E69685F177}" type="sibTrans" cxnId="{917BBA51-20FB-4D99-8DFD-B55CF5D55511}">
      <dgm:prSet/>
      <dgm:spPr/>
      <dgm:t>
        <a:bodyPr/>
        <a:lstStyle/>
        <a:p>
          <a:endParaRPr lang="en-CA"/>
        </a:p>
      </dgm:t>
    </dgm:pt>
    <dgm:pt modelId="{B13C4DE1-8227-43F4-9389-4F0F2F2E4BD1}">
      <dgm:prSet/>
      <dgm:spPr/>
      <dgm:t>
        <a:bodyPr/>
        <a:lstStyle/>
        <a:p>
          <a:pPr rtl="0"/>
          <a:r>
            <a:rPr lang="en-CA" b="1"/>
            <a:t>CIHR and several other funding sources</a:t>
          </a:r>
          <a:endParaRPr lang="en-CA"/>
        </a:p>
      </dgm:t>
    </dgm:pt>
    <dgm:pt modelId="{5F14C488-6445-4559-BA4D-C146E16BE61E}" type="parTrans" cxnId="{37A422AB-F6D7-491E-A007-BA9B095FF4FE}">
      <dgm:prSet/>
      <dgm:spPr/>
      <dgm:t>
        <a:bodyPr/>
        <a:lstStyle/>
        <a:p>
          <a:endParaRPr lang="en-CA"/>
        </a:p>
      </dgm:t>
    </dgm:pt>
    <dgm:pt modelId="{68D3C7F1-40E9-4044-9FCD-EB0F708EF9AD}" type="sibTrans" cxnId="{37A422AB-F6D7-491E-A007-BA9B095FF4FE}">
      <dgm:prSet/>
      <dgm:spPr/>
      <dgm:t>
        <a:bodyPr/>
        <a:lstStyle/>
        <a:p>
          <a:endParaRPr lang="en-CA"/>
        </a:p>
      </dgm:t>
    </dgm:pt>
    <dgm:pt modelId="{76DA39D4-1A7D-4BE4-BE78-38C9F134160D}">
      <dgm:prSet/>
      <dgm:spPr/>
      <dgm:t>
        <a:bodyPr/>
        <a:lstStyle/>
        <a:p>
          <a:pPr rtl="0"/>
          <a:r>
            <a:rPr lang="en-CA" b="1"/>
            <a:t>Mother-Infant Care Research Center, Toronto</a:t>
          </a:r>
          <a:endParaRPr lang="en-CA"/>
        </a:p>
      </dgm:t>
    </dgm:pt>
    <dgm:pt modelId="{C15A6E59-6864-4644-9AEF-298A4EF8DC52}" type="parTrans" cxnId="{F1471D1E-870C-4B10-9A05-F0EAEB90DD70}">
      <dgm:prSet/>
      <dgm:spPr/>
      <dgm:t>
        <a:bodyPr/>
        <a:lstStyle/>
        <a:p>
          <a:endParaRPr lang="en-CA"/>
        </a:p>
      </dgm:t>
    </dgm:pt>
    <dgm:pt modelId="{3F9E6624-92A9-4989-B891-CC527F4F61D4}" type="sibTrans" cxnId="{F1471D1E-870C-4B10-9A05-F0EAEB90DD70}">
      <dgm:prSet/>
      <dgm:spPr/>
      <dgm:t>
        <a:bodyPr/>
        <a:lstStyle/>
        <a:p>
          <a:endParaRPr lang="en-CA"/>
        </a:p>
      </dgm:t>
    </dgm:pt>
    <dgm:pt modelId="{2EC63656-70AF-4F94-BB56-AB75260C9917}">
      <dgm:prSet/>
      <dgm:spPr/>
      <dgm:t>
        <a:bodyPr/>
        <a:lstStyle/>
        <a:p>
          <a:pPr rtl="0"/>
          <a:r>
            <a:rPr lang="en-CA" b="1"/>
            <a:t>Mount Sinai Hospital</a:t>
          </a:r>
          <a:endParaRPr lang="en-CA"/>
        </a:p>
      </dgm:t>
    </dgm:pt>
    <dgm:pt modelId="{CB15D3F5-AFEE-4159-AAAC-AC8FC973ECCB}" type="parTrans" cxnId="{6FA78084-9092-4504-90F5-42020115D594}">
      <dgm:prSet/>
      <dgm:spPr/>
      <dgm:t>
        <a:bodyPr/>
        <a:lstStyle/>
        <a:p>
          <a:endParaRPr lang="en-CA"/>
        </a:p>
      </dgm:t>
    </dgm:pt>
    <dgm:pt modelId="{018E45D3-1933-4C93-AAEC-3F3FB80A0379}" type="sibTrans" cxnId="{6FA78084-9092-4504-90F5-42020115D594}">
      <dgm:prSet/>
      <dgm:spPr/>
      <dgm:t>
        <a:bodyPr/>
        <a:lstStyle/>
        <a:p>
          <a:endParaRPr lang="en-CA"/>
        </a:p>
      </dgm:t>
    </dgm:pt>
    <dgm:pt modelId="{DD295D67-BDCF-4A66-A1D6-0F84617F2638}" type="pres">
      <dgm:prSet presAssocID="{08C0FF9D-F54B-43DB-AA8C-A4B9A40DD1E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1C1E0D7-E402-4BCE-AB3A-524D195D7F91}" type="pres">
      <dgm:prSet presAssocID="{F5A9319D-3968-430E-9121-390783A3F5F6}" presName="compNode" presStyleCnt="0"/>
      <dgm:spPr/>
    </dgm:pt>
    <dgm:pt modelId="{34C12767-4CAE-40EF-9B65-69F2D8F96552}" type="pres">
      <dgm:prSet presAssocID="{F5A9319D-3968-430E-9121-390783A3F5F6}" presName="dummyConnPt" presStyleCnt="0"/>
      <dgm:spPr/>
    </dgm:pt>
    <dgm:pt modelId="{7225D489-6947-43E2-A6F6-33EEB28B21CD}" type="pres">
      <dgm:prSet presAssocID="{F5A9319D-3968-430E-9121-390783A3F5F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1B86A-BBA3-4FD5-8DB2-D57BE9749C63}" type="pres">
      <dgm:prSet presAssocID="{1BE2EA1E-C787-4264-821F-10D7E14BDF1C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28B364C2-57C4-4424-9C9C-5AC7B9A2D76C}" type="pres">
      <dgm:prSet presAssocID="{D4A66C1F-747C-4D10-9690-5E44A27F1634}" presName="compNode" presStyleCnt="0"/>
      <dgm:spPr/>
    </dgm:pt>
    <dgm:pt modelId="{C14DD197-8BC7-441E-A5C2-00B3E54DCD2F}" type="pres">
      <dgm:prSet presAssocID="{D4A66C1F-747C-4D10-9690-5E44A27F1634}" presName="dummyConnPt" presStyleCnt="0"/>
      <dgm:spPr/>
    </dgm:pt>
    <dgm:pt modelId="{46509E1F-B7A6-469C-B7AA-450BE79F2E1C}" type="pres">
      <dgm:prSet presAssocID="{D4A66C1F-747C-4D10-9690-5E44A27F163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B6AC7-DE99-4300-BEFC-07BA2B35745A}" type="pres">
      <dgm:prSet presAssocID="{79E5BE19-88FC-4468-8F13-877E147880FF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20D9AA87-BFE7-4437-8D2B-A3CA23D4993B}" type="pres">
      <dgm:prSet presAssocID="{2409BEB2-DDB4-4682-91A0-275436CC6D17}" presName="compNode" presStyleCnt="0"/>
      <dgm:spPr/>
    </dgm:pt>
    <dgm:pt modelId="{7B569DC9-7A72-4800-8ACF-0C327CFE1A1A}" type="pres">
      <dgm:prSet presAssocID="{2409BEB2-DDB4-4682-91A0-275436CC6D17}" presName="dummyConnPt" presStyleCnt="0"/>
      <dgm:spPr/>
    </dgm:pt>
    <dgm:pt modelId="{A3C25EFE-591B-4A1D-8DBF-BD0C1B774A95}" type="pres">
      <dgm:prSet presAssocID="{2409BEB2-DDB4-4682-91A0-275436CC6D1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512AE-5440-467F-AC8C-1C3E5D5A01EF}" type="pres">
      <dgm:prSet presAssocID="{78054A86-08C2-4CC6-9BF7-37BA1D95C120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2FBE265D-2814-4C0B-831F-79D91F77FC91}" type="pres">
      <dgm:prSet presAssocID="{B876EC7A-B573-441D-A284-53665616E7E4}" presName="compNode" presStyleCnt="0"/>
      <dgm:spPr/>
    </dgm:pt>
    <dgm:pt modelId="{8B988D90-D76B-4009-88F8-7233073EE483}" type="pres">
      <dgm:prSet presAssocID="{B876EC7A-B573-441D-A284-53665616E7E4}" presName="dummyConnPt" presStyleCnt="0"/>
      <dgm:spPr/>
    </dgm:pt>
    <dgm:pt modelId="{EB3C027E-4E39-44F7-B545-42F0F8EC4C73}" type="pres">
      <dgm:prSet presAssocID="{B876EC7A-B573-441D-A284-53665616E7E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3B12B-71AD-481B-A8C2-6B2A16BD88A5}" type="pres">
      <dgm:prSet presAssocID="{02A9DFF0-3BC2-41C2-95F3-B049FCF6AA72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4547BA1F-A842-4FD5-9600-AF01DC4EFA1B}" type="pres">
      <dgm:prSet presAssocID="{686B40B9-324F-4187-A6D3-CF8CE14A4524}" presName="compNode" presStyleCnt="0"/>
      <dgm:spPr/>
    </dgm:pt>
    <dgm:pt modelId="{15E0408A-72D0-4201-A795-CE255EC17610}" type="pres">
      <dgm:prSet presAssocID="{686B40B9-324F-4187-A6D3-CF8CE14A4524}" presName="dummyConnPt" presStyleCnt="0"/>
      <dgm:spPr/>
    </dgm:pt>
    <dgm:pt modelId="{758FAF96-DA4F-4C54-938A-5B58715800D0}" type="pres">
      <dgm:prSet presAssocID="{686B40B9-324F-4187-A6D3-CF8CE14A452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4A351-DE68-4939-9990-5CFC19623CF1}" type="pres">
      <dgm:prSet presAssocID="{2DC3DEA8-CDFA-4562-981A-ABCB0BC727E2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7F6483E9-5A31-4F26-8D68-77386607BDD2}" type="pres">
      <dgm:prSet presAssocID="{348799F0-1E77-44BA-B3CA-5FA2C3D81023}" presName="compNode" presStyleCnt="0"/>
      <dgm:spPr/>
    </dgm:pt>
    <dgm:pt modelId="{5FE7D42A-74FF-4221-8E9D-EE3C0E7270A4}" type="pres">
      <dgm:prSet presAssocID="{348799F0-1E77-44BA-B3CA-5FA2C3D81023}" presName="dummyConnPt" presStyleCnt="0"/>
      <dgm:spPr/>
    </dgm:pt>
    <dgm:pt modelId="{05A6B047-6226-4D4C-A64C-BA11F575E31F}" type="pres">
      <dgm:prSet presAssocID="{348799F0-1E77-44BA-B3CA-5FA2C3D8102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CF57A-1E27-4E37-AF3B-4DB8C760EB8E}" type="pres">
      <dgm:prSet presAssocID="{789613FE-5648-4333-8D7C-C2E47F5D91FC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4873E31F-790C-4989-AD7B-C85CD3190544}" type="pres">
      <dgm:prSet presAssocID="{00CDBB10-D72E-40B8-9F52-3009494613CB}" presName="compNode" presStyleCnt="0"/>
      <dgm:spPr/>
    </dgm:pt>
    <dgm:pt modelId="{4F5368E6-84AB-4023-9316-DCE4E5C69FDE}" type="pres">
      <dgm:prSet presAssocID="{00CDBB10-D72E-40B8-9F52-3009494613CB}" presName="dummyConnPt" presStyleCnt="0"/>
      <dgm:spPr/>
    </dgm:pt>
    <dgm:pt modelId="{F5117A21-3FFC-47C5-8704-595970AF72C4}" type="pres">
      <dgm:prSet presAssocID="{00CDBB10-D72E-40B8-9F52-3009494613C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D5ABF-B179-4839-857E-1D9CEF9B6CAA}" type="pres">
      <dgm:prSet presAssocID="{D7399920-9543-4B77-8102-F10BEF299A42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66503916-A401-452D-9FD5-099A49810524}" type="pres">
      <dgm:prSet presAssocID="{5D610822-0FA2-4BEB-8567-074048B9409F}" presName="compNode" presStyleCnt="0"/>
      <dgm:spPr/>
    </dgm:pt>
    <dgm:pt modelId="{439603DC-EE5D-46FB-8F87-96027DE8C6E4}" type="pres">
      <dgm:prSet presAssocID="{5D610822-0FA2-4BEB-8567-074048B9409F}" presName="dummyConnPt" presStyleCnt="0"/>
      <dgm:spPr/>
    </dgm:pt>
    <dgm:pt modelId="{AC055B90-3901-47E6-869F-DBE500A4ACED}" type="pres">
      <dgm:prSet presAssocID="{5D610822-0FA2-4BEB-8567-074048B940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AC548-3C7B-43EE-B181-8C44D6A54966}" type="pres">
      <dgm:prSet presAssocID="{635237FA-75C2-40C1-92DA-F5A4BE4DB98A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7136DE73-204C-493A-970E-AECC76BFAF5E}" type="pres">
      <dgm:prSet presAssocID="{937A15BF-6FDD-4AE5-8415-8E0CB8FEF956}" presName="compNode" presStyleCnt="0"/>
      <dgm:spPr/>
    </dgm:pt>
    <dgm:pt modelId="{01728444-CBD0-435A-8D60-E4E126491203}" type="pres">
      <dgm:prSet presAssocID="{937A15BF-6FDD-4AE5-8415-8E0CB8FEF956}" presName="dummyConnPt" presStyleCnt="0"/>
      <dgm:spPr/>
    </dgm:pt>
    <dgm:pt modelId="{F04F5AC4-C05A-4B51-85D9-1EB2B668AE9A}" type="pres">
      <dgm:prSet presAssocID="{937A15BF-6FDD-4AE5-8415-8E0CB8FEF956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48E16-E2D3-411C-8973-3B8BFD933836}" type="pres">
      <dgm:prSet presAssocID="{FCA3DB84-A19E-4103-9219-F0E69685F177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7B0D7767-93D8-47B3-A0B7-EE567804EEA2}" type="pres">
      <dgm:prSet presAssocID="{B13C4DE1-8227-43F4-9389-4F0F2F2E4BD1}" presName="compNode" presStyleCnt="0"/>
      <dgm:spPr/>
    </dgm:pt>
    <dgm:pt modelId="{FC74F349-A7C4-430A-B13B-3ABF42946477}" type="pres">
      <dgm:prSet presAssocID="{B13C4DE1-8227-43F4-9389-4F0F2F2E4BD1}" presName="dummyConnPt" presStyleCnt="0"/>
      <dgm:spPr/>
    </dgm:pt>
    <dgm:pt modelId="{B5F12BB8-B79A-4D71-9E81-AB4B664D785F}" type="pres">
      <dgm:prSet presAssocID="{B13C4DE1-8227-43F4-9389-4F0F2F2E4BD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FDCEC-A2CE-4D53-A398-1740D0FAD961}" type="pres">
      <dgm:prSet presAssocID="{68D3C7F1-40E9-4044-9FCD-EB0F708EF9AD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66329C55-F687-4E8F-9604-9433250E10E4}" type="pres">
      <dgm:prSet presAssocID="{76DA39D4-1A7D-4BE4-BE78-38C9F134160D}" presName="compNode" presStyleCnt="0"/>
      <dgm:spPr/>
    </dgm:pt>
    <dgm:pt modelId="{43C0CE2F-05CD-42F6-9B56-82FCA4FF9914}" type="pres">
      <dgm:prSet presAssocID="{76DA39D4-1A7D-4BE4-BE78-38C9F134160D}" presName="dummyConnPt" presStyleCnt="0"/>
      <dgm:spPr/>
    </dgm:pt>
    <dgm:pt modelId="{D5086584-B69C-4F42-A189-998D093DFA71}" type="pres">
      <dgm:prSet presAssocID="{76DA39D4-1A7D-4BE4-BE78-38C9F134160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EF0AE-C89E-4743-9B93-02E5CF9DB6AA}" type="pres">
      <dgm:prSet presAssocID="{3F9E6624-92A9-4989-B891-CC527F4F61D4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67BAB66C-CAF1-4F87-8A6D-DD3122694E73}" type="pres">
      <dgm:prSet presAssocID="{2EC63656-70AF-4F94-BB56-AB75260C9917}" presName="compNode" presStyleCnt="0"/>
      <dgm:spPr/>
    </dgm:pt>
    <dgm:pt modelId="{54C3B3C5-0E48-4CCA-828C-40D0728A4E56}" type="pres">
      <dgm:prSet presAssocID="{2EC63656-70AF-4F94-BB56-AB75260C9917}" presName="dummyConnPt" presStyleCnt="0"/>
      <dgm:spPr/>
    </dgm:pt>
    <dgm:pt modelId="{30252F38-5BD5-41C2-AF30-3E686AC4C36B}" type="pres">
      <dgm:prSet presAssocID="{2EC63656-70AF-4F94-BB56-AB75260C991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1FE50A-1D73-4810-9398-BA49E60E38F0}" type="presOf" srcId="{2DC3DEA8-CDFA-4562-981A-ABCB0BC727E2}" destId="{9564A351-DE68-4939-9990-5CFC19623CF1}" srcOrd="0" destOrd="0" presId="urn:microsoft.com/office/officeart/2005/8/layout/bProcess4"/>
    <dgm:cxn modelId="{A21A08B0-51C5-4A5B-B705-1145838E8E7A}" type="presOf" srcId="{B13C4DE1-8227-43F4-9389-4F0F2F2E4BD1}" destId="{B5F12BB8-B79A-4D71-9E81-AB4B664D785F}" srcOrd="0" destOrd="0" presId="urn:microsoft.com/office/officeart/2005/8/layout/bProcess4"/>
    <dgm:cxn modelId="{44746220-5E41-4BCD-8D7C-759ECC9F1EB2}" type="presOf" srcId="{3F9E6624-92A9-4989-B891-CC527F4F61D4}" destId="{813EF0AE-C89E-4743-9B93-02E5CF9DB6AA}" srcOrd="0" destOrd="0" presId="urn:microsoft.com/office/officeart/2005/8/layout/bProcess4"/>
    <dgm:cxn modelId="{42672EC6-3E78-4A9F-8B96-3885154E7B5F}" srcId="{08C0FF9D-F54B-43DB-AA8C-A4B9A40DD1EE}" destId="{686B40B9-324F-4187-A6D3-CF8CE14A4524}" srcOrd="4" destOrd="0" parTransId="{33A67358-0345-4A12-8B80-EC76E24548AD}" sibTransId="{2DC3DEA8-CDFA-4562-981A-ABCB0BC727E2}"/>
    <dgm:cxn modelId="{917BBA51-20FB-4D99-8DFD-B55CF5D55511}" srcId="{08C0FF9D-F54B-43DB-AA8C-A4B9A40DD1EE}" destId="{937A15BF-6FDD-4AE5-8415-8E0CB8FEF956}" srcOrd="8" destOrd="0" parTransId="{1472CF39-8A8E-436B-B45C-8B85F627C697}" sibTransId="{FCA3DB84-A19E-4103-9219-F0E69685F177}"/>
    <dgm:cxn modelId="{A2222460-9750-46BF-A1A6-9283CF4E421A}" type="presOf" srcId="{08C0FF9D-F54B-43DB-AA8C-A4B9A40DD1EE}" destId="{DD295D67-BDCF-4A66-A1D6-0F84617F2638}" srcOrd="0" destOrd="0" presId="urn:microsoft.com/office/officeart/2005/8/layout/bProcess4"/>
    <dgm:cxn modelId="{92F50C91-4C6A-446E-9963-F8E5B87E6EC8}" type="presOf" srcId="{5D610822-0FA2-4BEB-8567-074048B9409F}" destId="{AC055B90-3901-47E6-869F-DBE500A4ACED}" srcOrd="0" destOrd="0" presId="urn:microsoft.com/office/officeart/2005/8/layout/bProcess4"/>
    <dgm:cxn modelId="{4B6A041E-FDBF-452D-B414-C7823D0CA5B6}" type="presOf" srcId="{76DA39D4-1A7D-4BE4-BE78-38C9F134160D}" destId="{D5086584-B69C-4F42-A189-998D093DFA71}" srcOrd="0" destOrd="0" presId="urn:microsoft.com/office/officeart/2005/8/layout/bProcess4"/>
    <dgm:cxn modelId="{37A422AB-F6D7-491E-A007-BA9B095FF4FE}" srcId="{08C0FF9D-F54B-43DB-AA8C-A4B9A40DD1EE}" destId="{B13C4DE1-8227-43F4-9389-4F0F2F2E4BD1}" srcOrd="9" destOrd="0" parTransId="{5F14C488-6445-4559-BA4D-C146E16BE61E}" sibTransId="{68D3C7F1-40E9-4044-9FCD-EB0F708EF9AD}"/>
    <dgm:cxn modelId="{F1471D1E-870C-4B10-9A05-F0EAEB90DD70}" srcId="{08C0FF9D-F54B-43DB-AA8C-A4B9A40DD1EE}" destId="{76DA39D4-1A7D-4BE4-BE78-38C9F134160D}" srcOrd="10" destOrd="0" parTransId="{C15A6E59-6864-4644-9AEF-298A4EF8DC52}" sibTransId="{3F9E6624-92A9-4989-B891-CC527F4F61D4}"/>
    <dgm:cxn modelId="{6FA78084-9092-4504-90F5-42020115D594}" srcId="{08C0FF9D-F54B-43DB-AA8C-A4B9A40DD1EE}" destId="{2EC63656-70AF-4F94-BB56-AB75260C9917}" srcOrd="11" destOrd="0" parTransId="{CB15D3F5-AFEE-4159-AAAC-AC8FC973ECCB}" sibTransId="{018E45D3-1933-4C93-AAEC-3F3FB80A0379}"/>
    <dgm:cxn modelId="{1483AA47-8C6C-45C5-BAE8-4A46A43A10A9}" type="presOf" srcId="{937A15BF-6FDD-4AE5-8415-8E0CB8FEF956}" destId="{F04F5AC4-C05A-4B51-85D9-1EB2B668AE9A}" srcOrd="0" destOrd="0" presId="urn:microsoft.com/office/officeart/2005/8/layout/bProcess4"/>
    <dgm:cxn modelId="{1E7F06CB-F0D7-4FE9-B412-CFF5EA86F1F6}" type="presOf" srcId="{79E5BE19-88FC-4468-8F13-877E147880FF}" destId="{97FB6AC7-DE99-4300-BEFC-07BA2B35745A}" srcOrd="0" destOrd="0" presId="urn:microsoft.com/office/officeart/2005/8/layout/bProcess4"/>
    <dgm:cxn modelId="{E002A59D-F90D-47A5-8B7C-A8668CDAC176}" type="presOf" srcId="{2409BEB2-DDB4-4682-91A0-275436CC6D17}" destId="{A3C25EFE-591B-4A1D-8DBF-BD0C1B774A95}" srcOrd="0" destOrd="0" presId="urn:microsoft.com/office/officeart/2005/8/layout/bProcess4"/>
    <dgm:cxn modelId="{4D8EF2B5-032D-4A94-B911-868F741A940A}" srcId="{08C0FF9D-F54B-43DB-AA8C-A4B9A40DD1EE}" destId="{348799F0-1E77-44BA-B3CA-5FA2C3D81023}" srcOrd="5" destOrd="0" parTransId="{C300B207-0895-4045-99C1-F7EEF631DC03}" sibTransId="{789613FE-5648-4333-8D7C-C2E47F5D91FC}"/>
    <dgm:cxn modelId="{9A8141C8-AE59-408D-8B52-C228418D125A}" srcId="{08C0FF9D-F54B-43DB-AA8C-A4B9A40DD1EE}" destId="{5D610822-0FA2-4BEB-8567-074048B9409F}" srcOrd="7" destOrd="0" parTransId="{5120B782-BB24-4873-9023-109B1D651B2C}" sibTransId="{635237FA-75C2-40C1-92DA-F5A4BE4DB98A}"/>
    <dgm:cxn modelId="{A0A68B94-EACA-4B22-B8B4-27309D1E0985}" type="presOf" srcId="{2EC63656-70AF-4F94-BB56-AB75260C9917}" destId="{30252F38-5BD5-41C2-AF30-3E686AC4C36B}" srcOrd="0" destOrd="0" presId="urn:microsoft.com/office/officeart/2005/8/layout/bProcess4"/>
    <dgm:cxn modelId="{0533ECD5-4E04-4591-8245-23D2FE98ECB3}" type="presOf" srcId="{D4A66C1F-747C-4D10-9690-5E44A27F1634}" destId="{46509E1F-B7A6-469C-B7AA-450BE79F2E1C}" srcOrd="0" destOrd="0" presId="urn:microsoft.com/office/officeart/2005/8/layout/bProcess4"/>
    <dgm:cxn modelId="{CB0A1B41-AB72-4177-B318-E864FBFF6888}" type="presOf" srcId="{02A9DFF0-3BC2-41C2-95F3-B049FCF6AA72}" destId="{4943B12B-71AD-481B-A8C2-6B2A16BD88A5}" srcOrd="0" destOrd="0" presId="urn:microsoft.com/office/officeart/2005/8/layout/bProcess4"/>
    <dgm:cxn modelId="{3D9FD2BD-1AB7-4E38-839A-E7CEB592C80F}" type="presOf" srcId="{68D3C7F1-40E9-4044-9FCD-EB0F708EF9AD}" destId="{DFFFDCEC-A2CE-4D53-A398-1740D0FAD961}" srcOrd="0" destOrd="0" presId="urn:microsoft.com/office/officeart/2005/8/layout/bProcess4"/>
    <dgm:cxn modelId="{367B9EAB-D929-4B8D-A0E9-522F0AE3EC13}" type="presOf" srcId="{686B40B9-324F-4187-A6D3-CF8CE14A4524}" destId="{758FAF96-DA4F-4C54-938A-5B58715800D0}" srcOrd="0" destOrd="0" presId="urn:microsoft.com/office/officeart/2005/8/layout/bProcess4"/>
    <dgm:cxn modelId="{291D809B-F894-4622-A814-474D6BD8B309}" type="presOf" srcId="{D7399920-9543-4B77-8102-F10BEF299A42}" destId="{55DD5ABF-B179-4839-857E-1D9CEF9B6CAA}" srcOrd="0" destOrd="0" presId="urn:microsoft.com/office/officeart/2005/8/layout/bProcess4"/>
    <dgm:cxn modelId="{E820CD19-8BE9-4DDD-A542-60BA7867D916}" srcId="{08C0FF9D-F54B-43DB-AA8C-A4B9A40DD1EE}" destId="{B876EC7A-B573-441D-A284-53665616E7E4}" srcOrd="3" destOrd="0" parTransId="{05147A16-9627-4A9F-A1FA-3B60683EB795}" sibTransId="{02A9DFF0-3BC2-41C2-95F3-B049FCF6AA72}"/>
    <dgm:cxn modelId="{B2D630B0-9FB1-4857-A9DD-3DCF36646E2D}" srcId="{08C0FF9D-F54B-43DB-AA8C-A4B9A40DD1EE}" destId="{D4A66C1F-747C-4D10-9690-5E44A27F1634}" srcOrd="1" destOrd="0" parTransId="{55450DD8-6FA7-439B-994B-CB7FF2116248}" sibTransId="{79E5BE19-88FC-4468-8F13-877E147880FF}"/>
    <dgm:cxn modelId="{EBBC797F-7E40-4ECE-A673-C60A727401D4}" srcId="{08C0FF9D-F54B-43DB-AA8C-A4B9A40DD1EE}" destId="{F5A9319D-3968-430E-9121-390783A3F5F6}" srcOrd="0" destOrd="0" parTransId="{E67A49B3-55F0-48C3-A914-DA5F92129E83}" sibTransId="{1BE2EA1E-C787-4264-821F-10D7E14BDF1C}"/>
    <dgm:cxn modelId="{D9D2AD9F-3CBD-435F-869B-6DDF9C0355D7}" type="presOf" srcId="{789613FE-5648-4333-8D7C-C2E47F5D91FC}" destId="{CEDCF57A-1E27-4E37-AF3B-4DB8C760EB8E}" srcOrd="0" destOrd="0" presId="urn:microsoft.com/office/officeart/2005/8/layout/bProcess4"/>
    <dgm:cxn modelId="{3B792F7F-E875-4014-8302-6CF2A75226F1}" srcId="{08C0FF9D-F54B-43DB-AA8C-A4B9A40DD1EE}" destId="{00CDBB10-D72E-40B8-9F52-3009494613CB}" srcOrd="6" destOrd="0" parTransId="{61CE6D77-5D36-453A-9010-80DF4D698C74}" sibTransId="{D7399920-9543-4B77-8102-F10BEF299A42}"/>
    <dgm:cxn modelId="{F0AD916D-441D-42F7-972A-29E5E09FAB66}" type="presOf" srcId="{FCA3DB84-A19E-4103-9219-F0E69685F177}" destId="{13E48E16-E2D3-411C-8973-3B8BFD933836}" srcOrd="0" destOrd="0" presId="urn:microsoft.com/office/officeart/2005/8/layout/bProcess4"/>
    <dgm:cxn modelId="{043D6694-F4B9-4BED-A6DF-BC1B2B222FE9}" type="presOf" srcId="{B876EC7A-B573-441D-A284-53665616E7E4}" destId="{EB3C027E-4E39-44F7-B545-42F0F8EC4C73}" srcOrd="0" destOrd="0" presId="urn:microsoft.com/office/officeart/2005/8/layout/bProcess4"/>
    <dgm:cxn modelId="{C9D5921A-6790-4F42-BA5F-BE03326B4210}" type="presOf" srcId="{00CDBB10-D72E-40B8-9F52-3009494613CB}" destId="{F5117A21-3FFC-47C5-8704-595970AF72C4}" srcOrd="0" destOrd="0" presId="urn:microsoft.com/office/officeart/2005/8/layout/bProcess4"/>
    <dgm:cxn modelId="{21245025-98B7-4EBD-8869-1535D2E1DE0E}" type="presOf" srcId="{348799F0-1E77-44BA-B3CA-5FA2C3D81023}" destId="{05A6B047-6226-4D4C-A64C-BA11F575E31F}" srcOrd="0" destOrd="0" presId="urn:microsoft.com/office/officeart/2005/8/layout/bProcess4"/>
    <dgm:cxn modelId="{CD96CD11-8C56-4EE2-B807-96EC596D48F7}" type="presOf" srcId="{1BE2EA1E-C787-4264-821F-10D7E14BDF1C}" destId="{F611B86A-BBA3-4FD5-8DB2-D57BE9749C63}" srcOrd="0" destOrd="0" presId="urn:microsoft.com/office/officeart/2005/8/layout/bProcess4"/>
    <dgm:cxn modelId="{C5586CB8-1437-411B-B433-0110B31FCC9E}" type="presOf" srcId="{F5A9319D-3968-430E-9121-390783A3F5F6}" destId="{7225D489-6947-43E2-A6F6-33EEB28B21CD}" srcOrd="0" destOrd="0" presId="urn:microsoft.com/office/officeart/2005/8/layout/bProcess4"/>
    <dgm:cxn modelId="{E9795274-9929-466F-AACB-79E58F635925}" srcId="{08C0FF9D-F54B-43DB-AA8C-A4B9A40DD1EE}" destId="{2409BEB2-DDB4-4682-91A0-275436CC6D17}" srcOrd="2" destOrd="0" parTransId="{BEB73C0C-88AE-485E-9DFE-65D91A2D8A2F}" sibTransId="{78054A86-08C2-4CC6-9BF7-37BA1D95C120}"/>
    <dgm:cxn modelId="{E20539EC-2DE5-4A87-9018-5723AE626794}" type="presOf" srcId="{78054A86-08C2-4CC6-9BF7-37BA1D95C120}" destId="{646512AE-5440-467F-AC8C-1C3E5D5A01EF}" srcOrd="0" destOrd="0" presId="urn:microsoft.com/office/officeart/2005/8/layout/bProcess4"/>
    <dgm:cxn modelId="{550D432C-8F9C-48DA-BE0F-4F08270AA24C}" type="presOf" srcId="{635237FA-75C2-40C1-92DA-F5A4BE4DB98A}" destId="{D05AC548-3C7B-43EE-B181-8C44D6A54966}" srcOrd="0" destOrd="0" presId="urn:microsoft.com/office/officeart/2005/8/layout/bProcess4"/>
    <dgm:cxn modelId="{6A95F286-7482-44E9-8305-39DE2EC70929}" type="presParOf" srcId="{DD295D67-BDCF-4A66-A1D6-0F84617F2638}" destId="{21C1E0D7-E402-4BCE-AB3A-524D195D7F91}" srcOrd="0" destOrd="0" presId="urn:microsoft.com/office/officeart/2005/8/layout/bProcess4"/>
    <dgm:cxn modelId="{98110B27-3277-4E5D-B032-AD5CB140D64D}" type="presParOf" srcId="{21C1E0D7-E402-4BCE-AB3A-524D195D7F91}" destId="{34C12767-4CAE-40EF-9B65-69F2D8F96552}" srcOrd="0" destOrd="0" presId="urn:microsoft.com/office/officeart/2005/8/layout/bProcess4"/>
    <dgm:cxn modelId="{FD1F5A32-C6D8-4AE8-9C0F-AA74CB37E893}" type="presParOf" srcId="{21C1E0D7-E402-4BCE-AB3A-524D195D7F91}" destId="{7225D489-6947-43E2-A6F6-33EEB28B21CD}" srcOrd="1" destOrd="0" presId="urn:microsoft.com/office/officeart/2005/8/layout/bProcess4"/>
    <dgm:cxn modelId="{E9106739-EAB0-4F8D-8796-684C5F55BAFC}" type="presParOf" srcId="{DD295D67-BDCF-4A66-A1D6-0F84617F2638}" destId="{F611B86A-BBA3-4FD5-8DB2-D57BE9749C63}" srcOrd="1" destOrd="0" presId="urn:microsoft.com/office/officeart/2005/8/layout/bProcess4"/>
    <dgm:cxn modelId="{9400E58D-7B0A-4022-BFCD-54743ED1C957}" type="presParOf" srcId="{DD295D67-BDCF-4A66-A1D6-0F84617F2638}" destId="{28B364C2-57C4-4424-9C9C-5AC7B9A2D76C}" srcOrd="2" destOrd="0" presId="urn:microsoft.com/office/officeart/2005/8/layout/bProcess4"/>
    <dgm:cxn modelId="{43D96B44-CFC1-4C8F-BDC5-D8D82A13F382}" type="presParOf" srcId="{28B364C2-57C4-4424-9C9C-5AC7B9A2D76C}" destId="{C14DD197-8BC7-441E-A5C2-00B3E54DCD2F}" srcOrd="0" destOrd="0" presId="urn:microsoft.com/office/officeart/2005/8/layout/bProcess4"/>
    <dgm:cxn modelId="{33F704D7-0B37-46AA-85D9-07F5A0DEE7B7}" type="presParOf" srcId="{28B364C2-57C4-4424-9C9C-5AC7B9A2D76C}" destId="{46509E1F-B7A6-469C-B7AA-450BE79F2E1C}" srcOrd="1" destOrd="0" presId="urn:microsoft.com/office/officeart/2005/8/layout/bProcess4"/>
    <dgm:cxn modelId="{EB9BC820-C743-4080-ABDC-7A047936B52E}" type="presParOf" srcId="{DD295D67-BDCF-4A66-A1D6-0F84617F2638}" destId="{97FB6AC7-DE99-4300-BEFC-07BA2B35745A}" srcOrd="3" destOrd="0" presId="urn:microsoft.com/office/officeart/2005/8/layout/bProcess4"/>
    <dgm:cxn modelId="{675389CB-DAFE-474C-B20A-8E29287EDE64}" type="presParOf" srcId="{DD295D67-BDCF-4A66-A1D6-0F84617F2638}" destId="{20D9AA87-BFE7-4437-8D2B-A3CA23D4993B}" srcOrd="4" destOrd="0" presId="urn:microsoft.com/office/officeart/2005/8/layout/bProcess4"/>
    <dgm:cxn modelId="{CEC0A695-0AD4-4F64-926D-812202386A21}" type="presParOf" srcId="{20D9AA87-BFE7-4437-8D2B-A3CA23D4993B}" destId="{7B569DC9-7A72-4800-8ACF-0C327CFE1A1A}" srcOrd="0" destOrd="0" presId="urn:microsoft.com/office/officeart/2005/8/layout/bProcess4"/>
    <dgm:cxn modelId="{6960B600-9011-46A5-9FDF-5A85EBE67CFB}" type="presParOf" srcId="{20D9AA87-BFE7-4437-8D2B-A3CA23D4993B}" destId="{A3C25EFE-591B-4A1D-8DBF-BD0C1B774A95}" srcOrd="1" destOrd="0" presId="urn:microsoft.com/office/officeart/2005/8/layout/bProcess4"/>
    <dgm:cxn modelId="{A60A6F83-C08F-4D02-9C48-1C71D5DF3646}" type="presParOf" srcId="{DD295D67-BDCF-4A66-A1D6-0F84617F2638}" destId="{646512AE-5440-467F-AC8C-1C3E5D5A01EF}" srcOrd="5" destOrd="0" presId="urn:microsoft.com/office/officeart/2005/8/layout/bProcess4"/>
    <dgm:cxn modelId="{2A81F15E-E9E6-4118-A661-6DB53EE6A95E}" type="presParOf" srcId="{DD295D67-BDCF-4A66-A1D6-0F84617F2638}" destId="{2FBE265D-2814-4C0B-831F-79D91F77FC91}" srcOrd="6" destOrd="0" presId="urn:microsoft.com/office/officeart/2005/8/layout/bProcess4"/>
    <dgm:cxn modelId="{3A2F7AC3-73EF-4635-B62C-92B475EA93AA}" type="presParOf" srcId="{2FBE265D-2814-4C0B-831F-79D91F77FC91}" destId="{8B988D90-D76B-4009-88F8-7233073EE483}" srcOrd="0" destOrd="0" presId="urn:microsoft.com/office/officeart/2005/8/layout/bProcess4"/>
    <dgm:cxn modelId="{86580F68-5152-4F9E-8F86-B8E03A6377D7}" type="presParOf" srcId="{2FBE265D-2814-4C0B-831F-79D91F77FC91}" destId="{EB3C027E-4E39-44F7-B545-42F0F8EC4C73}" srcOrd="1" destOrd="0" presId="urn:microsoft.com/office/officeart/2005/8/layout/bProcess4"/>
    <dgm:cxn modelId="{6D9A12B2-5E84-42CB-ABE3-2CAD87B04E87}" type="presParOf" srcId="{DD295D67-BDCF-4A66-A1D6-0F84617F2638}" destId="{4943B12B-71AD-481B-A8C2-6B2A16BD88A5}" srcOrd="7" destOrd="0" presId="urn:microsoft.com/office/officeart/2005/8/layout/bProcess4"/>
    <dgm:cxn modelId="{B471A357-0A1A-4E6A-87F5-BE30D05D0283}" type="presParOf" srcId="{DD295D67-BDCF-4A66-A1D6-0F84617F2638}" destId="{4547BA1F-A842-4FD5-9600-AF01DC4EFA1B}" srcOrd="8" destOrd="0" presId="urn:microsoft.com/office/officeart/2005/8/layout/bProcess4"/>
    <dgm:cxn modelId="{71AF953F-0066-4ADB-8D4D-0ADEF10E3783}" type="presParOf" srcId="{4547BA1F-A842-4FD5-9600-AF01DC4EFA1B}" destId="{15E0408A-72D0-4201-A795-CE255EC17610}" srcOrd="0" destOrd="0" presId="urn:microsoft.com/office/officeart/2005/8/layout/bProcess4"/>
    <dgm:cxn modelId="{4B65AF78-729E-4352-94D4-6A88243E70ED}" type="presParOf" srcId="{4547BA1F-A842-4FD5-9600-AF01DC4EFA1B}" destId="{758FAF96-DA4F-4C54-938A-5B58715800D0}" srcOrd="1" destOrd="0" presId="urn:microsoft.com/office/officeart/2005/8/layout/bProcess4"/>
    <dgm:cxn modelId="{389B6F3B-08F2-4B0B-895D-08DFD83B1431}" type="presParOf" srcId="{DD295D67-BDCF-4A66-A1D6-0F84617F2638}" destId="{9564A351-DE68-4939-9990-5CFC19623CF1}" srcOrd="9" destOrd="0" presId="urn:microsoft.com/office/officeart/2005/8/layout/bProcess4"/>
    <dgm:cxn modelId="{ABB9B4CC-A1D2-420C-B304-A5AD528263B7}" type="presParOf" srcId="{DD295D67-BDCF-4A66-A1D6-0F84617F2638}" destId="{7F6483E9-5A31-4F26-8D68-77386607BDD2}" srcOrd="10" destOrd="0" presId="urn:microsoft.com/office/officeart/2005/8/layout/bProcess4"/>
    <dgm:cxn modelId="{96010301-2EE1-4A75-BB98-F10158699815}" type="presParOf" srcId="{7F6483E9-5A31-4F26-8D68-77386607BDD2}" destId="{5FE7D42A-74FF-4221-8E9D-EE3C0E7270A4}" srcOrd="0" destOrd="0" presId="urn:microsoft.com/office/officeart/2005/8/layout/bProcess4"/>
    <dgm:cxn modelId="{CEE2A184-F8C2-45CF-977A-18EFA268D553}" type="presParOf" srcId="{7F6483E9-5A31-4F26-8D68-77386607BDD2}" destId="{05A6B047-6226-4D4C-A64C-BA11F575E31F}" srcOrd="1" destOrd="0" presId="urn:microsoft.com/office/officeart/2005/8/layout/bProcess4"/>
    <dgm:cxn modelId="{3539EBA1-C4EB-4FE2-BC97-816451558FFB}" type="presParOf" srcId="{DD295D67-BDCF-4A66-A1D6-0F84617F2638}" destId="{CEDCF57A-1E27-4E37-AF3B-4DB8C760EB8E}" srcOrd="11" destOrd="0" presId="urn:microsoft.com/office/officeart/2005/8/layout/bProcess4"/>
    <dgm:cxn modelId="{81F6A3AA-4C69-4CF3-8105-59ED5C6D247D}" type="presParOf" srcId="{DD295D67-BDCF-4A66-A1D6-0F84617F2638}" destId="{4873E31F-790C-4989-AD7B-C85CD3190544}" srcOrd="12" destOrd="0" presId="urn:microsoft.com/office/officeart/2005/8/layout/bProcess4"/>
    <dgm:cxn modelId="{4489448A-CB6C-4714-967D-2D131CA8FD1F}" type="presParOf" srcId="{4873E31F-790C-4989-AD7B-C85CD3190544}" destId="{4F5368E6-84AB-4023-9316-DCE4E5C69FDE}" srcOrd="0" destOrd="0" presId="urn:microsoft.com/office/officeart/2005/8/layout/bProcess4"/>
    <dgm:cxn modelId="{5095B080-C754-4BA0-9082-E7992100EA1C}" type="presParOf" srcId="{4873E31F-790C-4989-AD7B-C85CD3190544}" destId="{F5117A21-3FFC-47C5-8704-595970AF72C4}" srcOrd="1" destOrd="0" presId="urn:microsoft.com/office/officeart/2005/8/layout/bProcess4"/>
    <dgm:cxn modelId="{3DFF2B68-B595-43D2-9E47-568E24BF3199}" type="presParOf" srcId="{DD295D67-BDCF-4A66-A1D6-0F84617F2638}" destId="{55DD5ABF-B179-4839-857E-1D9CEF9B6CAA}" srcOrd="13" destOrd="0" presId="urn:microsoft.com/office/officeart/2005/8/layout/bProcess4"/>
    <dgm:cxn modelId="{1A6C2529-0F12-4624-9650-71C08DB9075A}" type="presParOf" srcId="{DD295D67-BDCF-4A66-A1D6-0F84617F2638}" destId="{66503916-A401-452D-9FD5-099A49810524}" srcOrd="14" destOrd="0" presId="urn:microsoft.com/office/officeart/2005/8/layout/bProcess4"/>
    <dgm:cxn modelId="{215C9C2A-5E6A-4B94-889D-34A15D58DABE}" type="presParOf" srcId="{66503916-A401-452D-9FD5-099A49810524}" destId="{439603DC-EE5D-46FB-8F87-96027DE8C6E4}" srcOrd="0" destOrd="0" presId="urn:microsoft.com/office/officeart/2005/8/layout/bProcess4"/>
    <dgm:cxn modelId="{B1AEE21D-6707-4370-88C9-E6B418F4C5E2}" type="presParOf" srcId="{66503916-A401-452D-9FD5-099A49810524}" destId="{AC055B90-3901-47E6-869F-DBE500A4ACED}" srcOrd="1" destOrd="0" presId="urn:microsoft.com/office/officeart/2005/8/layout/bProcess4"/>
    <dgm:cxn modelId="{7A15EAA4-41B1-49EF-A8B9-030ED25E11BE}" type="presParOf" srcId="{DD295D67-BDCF-4A66-A1D6-0F84617F2638}" destId="{D05AC548-3C7B-43EE-B181-8C44D6A54966}" srcOrd="15" destOrd="0" presId="urn:microsoft.com/office/officeart/2005/8/layout/bProcess4"/>
    <dgm:cxn modelId="{A6FBE57A-A195-44A6-B97C-2C441190BB2B}" type="presParOf" srcId="{DD295D67-BDCF-4A66-A1D6-0F84617F2638}" destId="{7136DE73-204C-493A-970E-AECC76BFAF5E}" srcOrd="16" destOrd="0" presId="urn:microsoft.com/office/officeart/2005/8/layout/bProcess4"/>
    <dgm:cxn modelId="{4B544C97-C39C-458F-9DC0-4A175ADF25C8}" type="presParOf" srcId="{7136DE73-204C-493A-970E-AECC76BFAF5E}" destId="{01728444-CBD0-435A-8D60-E4E126491203}" srcOrd="0" destOrd="0" presId="urn:microsoft.com/office/officeart/2005/8/layout/bProcess4"/>
    <dgm:cxn modelId="{ECD2D8FC-1BED-437D-A587-95BF9BA4E5C0}" type="presParOf" srcId="{7136DE73-204C-493A-970E-AECC76BFAF5E}" destId="{F04F5AC4-C05A-4B51-85D9-1EB2B668AE9A}" srcOrd="1" destOrd="0" presId="urn:microsoft.com/office/officeart/2005/8/layout/bProcess4"/>
    <dgm:cxn modelId="{3479188F-B84C-40EF-A577-11BD17E02621}" type="presParOf" srcId="{DD295D67-BDCF-4A66-A1D6-0F84617F2638}" destId="{13E48E16-E2D3-411C-8973-3B8BFD933836}" srcOrd="17" destOrd="0" presId="urn:microsoft.com/office/officeart/2005/8/layout/bProcess4"/>
    <dgm:cxn modelId="{6FA32B8B-ADAB-4094-A13E-AD884A0F29DD}" type="presParOf" srcId="{DD295D67-BDCF-4A66-A1D6-0F84617F2638}" destId="{7B0D7767-93D8-47B3-A0B7-EE567804EEA2}" srcOrd="18" destOrd="0" presId="urn:microsoft.com/office/officeart/2005/8/layout/bProcess4"/>
    <dgm:cxn modelId="{A06918F6-F892-4AF5-B23E-7A778C16F531}" type="presParOf" srcId="{7B0D7767-93D8-47B3-A0B7-EE567804EEA2}" destId="{FC74F349-A7C4-430A-B13B-3ABF42946477}" srcOrd="0" destOrd="0" presId="urn:microsoft.com/office/officeart/2005/8/layout/bProcess4"/>
    <dgm:cxn modelId="{B592D0E1-5EFD-48AB-A491-A0C24EFE54B9}" type="presParOf" srcId="{7B0D7767-93D8-47B3-A0B7-EE567804EEA2}" destId="{B5F12BB8-B79A-4D71-9E81-AB4B664D785F}" srcOrd="1" destOrd="0" presId="urn:microsoft.com/office/officeart/2005/8/layout/bProcess4"/>
    <dgm:cxn modelId="{5E05685B-E783-4BA8-954F-B4E3204C09DA}" type="presParOf" srcId="{DD295D67-BDCF-4A66-A1D6-0F84617F2638}" destId="{DFFFDCEC-A2CE-4D53-A398-1740D0FAD961}" srcOrd="19" destOrd="0" presId="urn:microsoft.com/office/officeart/2005/8/layout/bProcess4"/>
    <dgm:cxn modelId="{215EAF90-AE64-4445-8626-7836DCFA0E06}" type="presParOf" srcId="{DD295D67-BDCF-4A66-A1D6-0F84617F2638}" destId="{66329C55-F687-4E8F-9604-9433250E10E4}" srcOrd="20" destOrd="0" presId="urn:microsoft.com/office/officeart/2005/8/layout/bProcess4"/>
    <dgm:cxn modelId="{CDE82C91-A3C0-4F02-BB22-2082B53388BA}" type="presParOf" srcId="{66329C55-F687-4E8F-9604-9433250E10E4}" destId="{43C0CE2F-05CD-42F6-9B56-82FCA4FF9914}" srcOrd="0" destOrd="0" presId="urn:microsoft.com/office/officeart/2005/8/layout/bProcess4"/>
    <dgm:cxn modelId="{37BA4082-9B8F-4397-981F-81DE64E970D3}" type="presParOf" srcId="{66329C55-F687-4E8F-9604-9433250E10E4}" destId="{D5086584-B69C-4F42-A189-998D093DFA71}" srcOrd="1" destOrd="0" presId="urn:microsoft.com/office/officeart/2005/8/layout/bProcess4"/>
    <dgm:cxn modelId="{BD7585B1-9774-4765-82BA-8428AC7E220E}" type="presParOf" srcId="{DD295D67-BDCF-4A66-A1D6-0F84617F2638}" destId="{813EF0AE-C89E-4743-9B93-02E5CF9DB6AA}" srcOrd="21" destOrd="0" presId="urn:microsoft.com/office/officeart/2005/8/layout/bProcess4"/>
    <dgm:cxn modelId="{AC7B0764-91A5-4507-8D56-CCC65172F360}" type="presParOf" srcId="{DD295D67-BDCF-4A66-A1D6-0F84617F2638}" destId="{67BAB66C-CAF1-4F87-8A6D-DD3122694E73}" srcOrd="22" destOrd="0" presId="urn:microsoft.com/office/officeart/2005/8/layout/bProcess4"/>
    <dgm:cxn modelId="{17E50EA1-CB48-4847-941E-B9FC528B9004}" type="presParOf" srcId="{67BAB66C-CAF1-4F87-8A6D-DD3122694E73}" destId="{54C3B3C5-0E48-4CCA-828C-40D0728A4E56}" srcOrd="0" destOrd="0" presId="urn:microsoft.com/office/officeart/2005/8/layout/bProcess4"/>
    <dgm:cxn modelId="{09D6ECC8-2D3B-4351-B220-3D1BE098A1CF}" type="presParOf" srcId="{67BAB66C-CAF1-4F87-8A6D-DD3122694E73}" destId="{30252F38-5BD5-41C2-AF30-3E686AC4C36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045F11-498E-E242-839C-CE971D34A377}" type="doc">
      <dgm:prSet loTypeId="urn:microsoft.com/office/officeart/2005/8/layout/radial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8E60D0-E05F-CB4A-8A84-1AD42D785372}">
      <dgm:prSet/>
      <dgm:spPr/>
      <dgm:t>
        <a:bodyPr/>
        <a:lstStyle/>
        <a:p>
          <a:r>
            <a:rPr lang="en-US" dirty="0"/>
            <a:t>Organization</a:t>
          </a:r>
          <a:endParaRPr lang="en-CA" dirty="0"/>
        </a:p>
      </dgm:t>
    </dgm:pt>
    <dgm:pt modelId="{7B200DF9-B0EA-B541-B114-6626A0113520}" type="parTrans" cxnId="{6A3BCB44-EF49-8242-844E-BD49D2BC8586}">
      <dgm:prSet/>
      <dgm:spPr/>
      <dgm:t>
        <a:bodyPr/>
        <a:lstStyle/>
        <a:p>
          <a:endParaRPr lang="en-US"/>
        </a:p>
      </dgm:t>
    </dgm:pt>
    <dgm:pt modelId="{C1278CD2-4898-EF4D-B45D-41DBA9514A03}" type="sibTrans" cxnId="{6A3BCB44-EF49-8242-844E-BD49D2BC8586}">
      <dgm:prSet/>
      <dgm:spPr/>
      <dgm:t>
        <a:bodyPr/>
        <a:lstStyle/>
        <a:p>
          <a:endParaRPr lang="en-US"/>
        </a:p>
      </dgm:t>
    </dgm:pt>
    <dgm:pt modelId="{39BDF859-087A-9F48-890D-43718832C746}">
      <dgm:prSet/>
      <dgm:spPr/>
      <dgm:t>
        <a:bodyPr/>
        <a:lstStyle/>
        <a:p>
          <a:r>
            <a:rPr lang="en-US" dirty="0"/>
            <a:t>Priscilla </a:t>
          </a:r>
          <a:endParaRPr lang="en-CA" dirty="0"/>
        </a:p>
      </dgm:t>
    </dgm:pt>
    <dgm:pt modelId="{86A31136-4860-3B4F-B78A-2A1252184CC0}" type="parTrans" cxnId="{1FC4749F-CAB0-2C4B-A900-BB1A7EDE2283}">
      <dgm:prSet/>
      <dgm:spPr/>
      <dgm:t>
        <a:bodyPr/>
        <a:lstStyle/>
        <a:p>
          <a:endParaRPr lang="en-US"/>
        </a:p>
      </dgm:t>
    </dgm:pt>
    <dgm:pt modelId="{7379402C-9D09-3441-84E0-2A5318B19B79}" type="sibTrans" cxnId="{1FC4749F-CAB0-2C4B-A900-BB1A7EDE2283}">
      <dgm:prSet/>
      <dgm:spPr/>
      <dgm:t>
        <a:bodyPr/>
        <a:lstStyle/>
        <a:p>
          <a:endParaRPr lang="en-US"/>
        </a:p>
      </dgm:t>
    </dgm:pt>
    <dgm:pt modelId="{E7B45DE8-2A75-6944-8A2A-4FCD73FFCFA8}">
      <dgm:prSet/>
      <dgm:spPr/>
      <dgm:t>
        <a:bodyPr/>
        <a:lstStyle/>
        <a:p>
          <a:r>
            <a:rPr lang="en-US" dirty="0" err="1"/>
            <a:t>Tasnim</a:t>
          </a:r>
          <a:endParaRPr lang="en-CA" dirty="0"/>
        </a:p>
      </dgm:t>
    </dgm:pt>
    <dgm:pt modelId="{1C59BAE5-4123-8449-9A29-AFEE8E17EB5F}" type="parTrans" cxnId="{44F73703-28DA-BE40-814F-D5EBC9D8B949}">
      <dgm:prSet/>
      <dgm:spPr/>
      <dgm:t>
        <a:bodyPr/>
        <a:lstStyle/>
        <a:p>
          <a:endParaRPr lang="en-US"/>
        </a:p>
      </dgm:t>
    </dgm:pt>
    <dgm:pt modelId="{F8C864E3-9679-0743-B453-9DE69524AD46}" type="sibTrans" cxnId="{44F73703-28DA-BE40-814F-D5EBC9D8B949}">
      <dgm:prSet/>
      <dgm:spPr/>
      <dgm:t>
        <a:bodyPr/>
        <a:lstStyle/>
        <a:p>
          <a:endParaRPr lang="en-US"/>
        </a:p>
      </dgm:t>
    </dgm:pt>
    <dgm:pt modelId="{709333F3-A870-BA40-81CA-FBE8A83B536A}">
      <dgm:prSet/>
      <dgm:spPr/>
      <dgm:t>
        <a:bodyPr/>
        <a:lstStyle/>
        <a:p>
          <a:r>
            <a:rPr lang="en-US" dirty="0"/>
            <a:t>Technical support</a:t>
          </a:r>
          <a:endParaRPr lang="en-CA" dirty="0"/>
        </a:p>
      </dgm:t>
    </dgm:pt>
    <dgm:pt modelId="{FCDA372A-7270-A242-BB56-617DD245685B}" type="parTrans" cxnId="{AFC3DD15-7F60-EB48-B313-FE82025D546B}">
      <dgm:prSet/>
      <dgm:spPr/>
      <dgm:t>
        <a:bodyPr/>
        <a:lstStyle/>
        <a:p>
          <a:endParaRPr lang="en-US"/>
        </a:p>
      </dgm:t>
    </dgm:pt>
    <dgm:pt modelId="{5D375424-26E0-FA45-93A3-9BDC93817875}" type="sibTrans" cxnId="{AFC3DD15-7F60-EB48-B313-FE82025D546B}">
      <dgm:prSet/>
      <dgm:spPr/>
      <dgm:t>
        <a:bodyPr/>
        <a:lstStyle/>
        <a:p>
          <a:endParaRPr lang="en-US"/>
        </a:p>
      </dgm:t>
    </dgm:pt>
    <dgm:pt modelId="{38126947-249A-3543-B1E9-15BD05C58973}">
      <dgm:prSet/>
      <dgm:spPr/>
      <dgm:t>
        <a:bodyPr/>
        <a:lstStyle/>
        <a:p>
          <a:r>
            <a:rPr lang="en-US" dirty="0" err="1"/>
            <a:t>Nevetha</a:t>
          </a:r>
          <a:r>
            <a:rPr lang="en-US" dirty="0"/>
            <a:t> </a:t>
          </a:r>
          <a:endParaRPr lang="en-CA" dirty="0"/>
        </a:p>
      </dgm:t>
    </dgm:pt>
    <dgm:pt modelId="{20A0FBDD-43B3-B84E-9ECC-97731BCCEF83}" type="parTrans" cxnId="{9774C66C-A095-AB41-BA6C-2393BA9DABE6}">
      <dgm:prSet/>
      <dgm:spPr/>
      <dgm:t>
        <a:bodyPr/>
        <a:lstStyle/>
        <a:p>
          <a:endParaRPr lang="en-US"/>
        </a:p>
      </dgm:t>
    </dgm:pt>
    <dgm:pt modelId="{AFB6D05C-AED1-C446-AD30-93ABE0C484B9}" type="sibTrans" cxnId="{9774C66C-A095-AB41-BA6C-2393BA9DABE6}">
      <dgm:prSet/>
      <dgm:spPr/>
      <dgm:t>
        <a:bodyPr/>
        <a:lstStyle/>
        <a:p>
          <a:endParaRPr lang="en-US"/>
        </a:p>
      </dgm:t>
    </dgm:pt>
    <dgm:pt modelId="{C6998759-4F66-5A41-B4BD-6FC8ADF1B74E}">
      <dgm:prSet/>
      <dgm:spPr/>
      <dgm:t>
        <a:bodyPr/>
        <a:lstStyle/>
        <a:p>
          <a:r>
            <a:rPr lang="en-US" dirty="0" smtClean="0"/>
            <a:t>Sonny</a:t>
          </a:r>
          <a:endParaRPr lang="en-CA" dirty="0"/>
        </a:p>
      </dgm:t>
    </dgm:pt>
    <dgm:pt modelId="{BE9EFD57-F0A4-934E-B11B-DC73A40D342B}" type="parTrans" cxnId="{BED79E7D-0DC1-8045-B651-3A61A3904ADF}">
      <dgm:prSet/>
      <dgm:spPr/>
      <dgm:t>
        <a:bodyPr/>
        <a:lstStyle/>
        <a:p>
          <a:endParaRPr lang="en-US"/>
        </a:p>
      </dgm:t>
    </dgm:pt>
    <dgm:pt modelId="{1018DF2C-A66E-9941-B793-0B593473D3C5}" type="sibTrans" cxnId="{BED79E7D-0DC1-8045-B651-3A61A3904ADF}">
      <dgm:prSet/>
      <dgm:spPr/>
      <dgm:t>
        <a:bodyPr/>
        <a:lstStyle/>
        <a:p>
          <a:endParaRPr lang="en-US"/>
        </a:p>
      </dgm:t>
    </dgm:pt>
    <dgm:pt modelId="{95A1543D-E649-8544-A90C-FF1623B713ED}">
      <dgm:prSet/>
      <dgm:spPr/>
      <dgm:t>
        <a:bodyPr/>
        <a:lstStyle/>
        <a:p>
          <a:r>
            <a:rPr lang="en-CA" dirty="0"/>
            <a:t>Other support</a:t>
          </a:r>
        </a:p>
      </dgm:t>
    </dgm:pt>
    <dgm:pt modelId="{9425118F-60A7-7D40-A000-5130333C4C0B}" type="parTrans" cxnId="{8AADC338-72AA-0546-8268-22BBFF212FE9}">
      <dgm:prSet/>
      <dgm:spPr/>
      <dgm:t>
        <a:bodyPr/>
        <a:lstStyle/>
        <a:p>
          <a:endParaRPr lang="en-US"/>
        </a:p>
      </dgm:t>
    </dgm:pt>
    <dgm:pt modelId="{C9DB2EE5-AB09-BA4D-8062-8E33DEE5C2B3}" type="sibTrans" cxnId="{8AADC338-72AA-0546-8268-22BBFF212FE9}">
      <dgm:prSet/>
      <dgm:spPr/>
      <dgm:t>
        <a:bodyPr/>
        <a:lstStyle/>
        <a:p>
          <a:endParaRPr lang="en-US"/>
        </a:p>
      </dgm:t>
    </dgm:pt>
    <dgm:pt modelId="{38AAA0E1-AC09-354B-BD46-731BF9987A7B}">
      <dgm:prSet/>
      <dgm:spPr/>
      <dgm:t>
        <a:bodyPr/>
        <a:lstStyle/>
        <a:p>
          <a:r>
            <a:rPr lang="en-CA" dirty="0"/>
            <a:t>Joseph</a:t>
          </a:r>
        </a:p>
      </dgm:t>
    </dgm:pt>
    <dgm:pt modelId="{C68C5824-B600-014B-AD73-EABB4BDFD8A5}" type="parTrans" cxnId="{A8B6AE72-8989-1B4F-B70C-541457FC9F95}">
      <dgm:prSet/>
      <dgm:spPr/>
      <dgm:t>
        <a:bodyPr/>
        <a:lstStyle/>
        <a:p>
          <a:endParaRPr lang="en-US"/>
        </a:p>
      </dgm:t>
    </dgm:pt>
    <dgm:pt modelId="{27F428E1-70D0-6D45-9427-0EE0B683336F}" type="sibTrans" cxnId="{A8B6AE72-8989-1B4F-B70C-541457FC9F95}">
      <dgm:prSet/>
      <dgm:spPr/>
      <dgm:t>
        <a:bodyPr/>
        <a:lstStyle/>
        <a:p>
          <a:endParaRPr lang="en-US"/>
        </a:p>
      </dgm:t>
    </dgm:pt>
    <dgm:pt modelId="{9413E3D8-E6A0-804C-A75E-40ECBB70075D}">
      <dgm:prSet/>
      <dgm:spPr/>
      <dgm:t>
        <a:bodyPr/>
        <a:lstStyle/>
        <a:p>
          <a:r>
            <a:rPr lang="en-CA" dirty="0" smtClean="0"/>
            <a:t>EPIQ </a:t>
          </a:r>
          <a:r>
            <a:rPr lang="en-CA" dirty="0"/>
            <a:t>group leads</a:t>
          </a:r>
        </a:p>
      </dgm:t>
    </dgm:pt>
    <dgm:pt modelId="{12E8C5B4-E48F-2B4A-95F3-2F432C050047}" type="parTrans" cxnId="{2DECEF2E-BBD1-7045-AE11-D6728B02422C}">
      <dgm:prSet/>
      <dgm:spPr/>
      <dgm:t>
        <a:bodyPr/>
        <a:lstStyle/>
        <a:p>
          <a:endParaRPr lang="en-US"/>
        </a:p>
      </dgm:t>
    </dgm:pt>
    <dgm:pt modelId="{4733B820-1B1B-474B-A341-C57C218D5B44}" type="sibTrans" cxnId="{2DECEF2E-BBD1-7045-AE11-D6728B02422C}">
      <dgm:prSet/>
      <dgm:spPr/>
      <dgm:t>
        <a:bodyPr/>
        <a:lstStyle/>
        <a:p>
          <a:endParaRPr lang="en-US"/>
        </a:p>
      </dgm:t>
    </dgm:pt>
    <dgm:pt modelId="{F51B207E-0026-144A-BF4B-5984405E946B}">
      <dgm:prSet/>
      <dgm:spPr/>
      <dgm:t>
        <a:bodyPr/>
        <a:lstStyle/>
        <a:p>
          <a:r>
            <a:rPr lang="en-CA" dirty="0"/>
            <a:t>All sites</a:t>
          </a:r>
        </a:p>
      </dgm:t>
    </dgm:pt>
    <dgm:pt modelId="{00BE9A49-13B1-214C-ABE2-DEDD68E1421A}" type="parTrans" cxnId="{59678B02-7F1E-D041-A33B-3539F6A05BC5}">
      <dgm:prSet/>
      <dgm:spPr/>
      <dgm:t>
        <a:bodyPr/>
        <a:lstStyle/>
        <a:p>
          <a:endParaRPr lang="en-US"/>
        </a:p>
      </dgm:t>
    </dgm:pt>
    <dgm:pt modelId="{1FD40D6F-A343-7F49-8E29-6DE013350103}" type="sibTrans" cxnId="{59678B02-7F1E-D041-A33B-3539F6A05BC5}">
      <dgm:prSet/>
      <dgm:spPr/>
      <dgm:t>
        <a:bodyPr/>
        <a:lstStyle/>
        <a:p>
          <a:endParaRPr lang="en-US"/>
        </a:p>
      </dgm:t>
    </dgm:pt>
    <dgm:pt modelId="{C4D69229-5E58-004C-85A0-98FAB1417AB7}">
      <dgm:prSet/>
      <dgm:spPr/>
      <dgm:t>
        <a:bodyPr/>
        <a:lstStyle/>
        <a:p>
          <a:r>
            <a:rPr lang="en-CA" dirty="0"/>
            <a:t>Moderators</a:t>
          </a:r>
        </a:p>
      </dgm:t>
    </dgm:pt>
    <dgm:pt modelId="{CC707DCF-2D4C-BB4D-9FE9-16E7F47D3A88}" type="parTrans" cxnId="{FD87609C-C004-7843-B8B4-8DE88255E38C}">
      <dgm:prSet/>
      <dgm:spPr/>
      <dgm:t>
        <a:bodyPr/>
        <a:lstStyle/>
        <a:p>
          <a:endParaRPr lang="en-US"/>
        </a:p>
      </dgm:t>
    </dgm:pt>
    <dgm:pt modelId="{FDB69359-F221-D547-AE1D-836A24A0EF99}" type="sibTrans" cxnId="{FD87609C-C004-7843-B8B4-8DE88255E38C}">
      <dgm:prSet/>
      <dgm:spPr/>
      <dgm:t>
        <a:bodyPr/>
        <a:lstStyle/>
        <a:p>
          <a:endParaRPr lang="en-US"/>
        </a:p>
      </dgm:t>
    </dgm:pt>
    <dgm:pt modelId="{988718FA-F0BE-2D49-89AE-3ECA413D822A}">
      <dgm:prSet/>
      <dgm:spPr/>
      <dgm:t>
        <a:bodyPr/>
        <a:lstStyle/>
        <a:p>
          <a:r>
            <a:rPr lang="en-CA" dirty="0"/>
            <a:t>Sponsors</a:t>
          </a:r>
        </a:p>
      </dgm:t>
    </dgm:pt>
    <dgm:pt modelId="{99433ECF-33CF-6343-A4D9-2A9D61E191B0}" type="parTrans" cxnId="{BA1F7082-F2DA-C44A-98FB-900C8AEEA0AF}">
      <dgm:prSet/>
      <dgm:spPr/>
      <dgm:t>
        <a:bodyPr/>
        <a:lstStyle/>
        <a:p>
          <a:endParaRPr lang="en-US"/>
        </a:p>
      </dgm:t>
    </dgm:pt>
    <dgm:pt modelId="{BBB954FC-06AA-1B41-8A71-3DF48D947233}" type="sibTrans" cxnId="{BA1F7082-F2DA-C44A-98FB-900C8AEEA0AF}">
      <dgm:prSet/>
      <dgm:spPr/>
      <dgm:t>
        <a:bodyPr/>
        <a:lstStyle/>
        <a:p>
          <a:endParaRPr lang="en-US"/>
        </a:p>
      </dgm:t>
    </dgm:pt>
    <dgm:pt modelId="{D5FC4A37-307A-F24D-AC05-1171DA4EEA1D}">
      <dgm:prSet/>
      <dgm:spPr/>
      <dgm:t>
        <a:bodyPr/>
        <a:lstStyle/>
        <a:p>
          <a:r>
            <a:rPr lang="en-CA" dirty="0"/>
            <a:t>Farid</a:t>
          </a:r>
        </a:p>
      </dgm:t>
    </dgm:pt>
    <dgm:pt modelId="{2F0AE6D6-609C-B442-AB33-B237D58DB395}" type="parTrans" cxnId="{5F2D6C42-FC00-5B4B-ADD7-B2C8D165E449}">
      <dgm:prSet/>
      <dgm:spPr/>
      <dgm:t>
        <a:bodyPr/>
        <a:lstStyle/>
        <a:p>
          <a:endParaRPr lang="en-US"/>
        </a:p>
      </dgm:t>
    </dgm:pt>
    <dgm:pt modelId="{C47B8DCD-2713-274C-A1B5-C84BD732ABF5}" type="sibTrans" cxnId="{5F2D6C42-FC00-5B4B-ADD7-B2C8D165E449}">
      <dgm:prSet/>
      <dgm:spPr/>
      <dgm:t>
        <a:bodyPr/>
        <a:lstStyle/>
        <a:p>
          <a:endParaRPr lang="en-US"/>
        </a:p>
      </dgm:t>
    </dgm:pt>
    <dgm:pt modelId="{53B4AF4E-D6BE-A64B-8586-C01E6BB37C55}">
      <dgm:prSet/>
      <dgm:spPr/>
      <dgm:t>
        <a:bodyPr/>
        <a:lstStyle/>
        <a:p>
          <a:r>
            <a:rPr lang="en-CA" dirty="0" err="1" smtClean="0"/>
            <a:t>Redtree</a:t>
          </a:r>
          <a:endParaRPr lang="en-CA" dirty="0"/>
        </a:p>
      </dgm:t>
    </dgm:pt>
    <dgm:pt modelId="{33F8BF44-2DE6-CB4C-9FA9-66820BD52DCC}" type="parTrans" cxnId="{B6E34B30-6657-854D-99E6-5B620F0629EE}">
      <dgm:prSet/>
      <dgm:spPr/>
      <dgm:t>
        <a:bodyPr/>
        <a:lstStyle/>
        <a:p>
          <a:endParaRPr lang="en-US"/>
        </a:p>
      </dgm:t>
    </dgm:pt>
    <dgm:pt modelId="{070ACA56-1936-124F-AE5B-91E3479B6AB4}" type="sibTrans" cxnId="{B6E34B30-6657-854D-99E6-5B620F0629EE}">
      <dgm:prSet/>
      <dgm:spPr/>
      <dgm:t>
        <a:bodyPr/>
        <a:lstStyle/>
        <a:p>
          <a:endParaRPr lang="en-US"/>
        </a:p>
      </dgm:t>
    </dgm:pt>
    <dgm:pt modelId="{D40017C0-E199-444A-8392-A12E4B8C6629}">
      <dgm:prSet/>
      <dgm:spPr/>
      <dgm:t>
        <a:bodyPr/>
        <a:lstStyle/>
        <a:p>
          <a:r>
            <a:rPr lang="en-CA" dirty="0" err="1" smtClean="0"/>
            <a:t>Pheedloop</a:t>
          </a:r>
          <a:endParaRPr lang="en-CA" dirty="0"/>
        </a:p>
      </dgm:t>
    </dgm:pt>
    <dgm:pt modelId="{D624E89F-5357-E942-BD58-E94FD023C4CF}" type="parTrans" cxnId="{D905385D-5AF1-0D45-B6AD-31F0F001D096}">
      <dgm:prSet/>
      <dgm:spPr/>
      <dgm:t>
        <a:bodyPr/>
        <a:lstStyle/>
        <a:p>
          <a:endParaRPr lang="en-US"/>
        </a:p>
      </dgm:t>
    </dgm:pt>
    <dgm:pt modelId="{64D01561-1081-A64D-99C9-073E96E932A1}" type="sibTrans" cxnId="{D905385D-5AF1-0D45-B6AD-31F0F001D096}">
      <dgm:prSet/>
      <dgm:spPr/>
      <dgm:t>
        <a:bodyPr/>
        <a:lstStyle/>
        <a:p>
          <a:endParaRPr lang="en-US"/>
        </a:p>
      </dgm:t>
    </dgm:pt>
    <dgm:pt modelId="{E17ECAD6-BB60-0840-A198-E606B6AC8640}">
      <dgm:prSet/>
      <dgm:spPr/>
      <dgm:t>
        <a:bodyPr/>
        <a:lstStyle/>
        <a:p>
          <a:r>
            <a:rPr lang="en-CA" dirty="0" err="1"/>
            <a:t>Medela</a:t>
          </a:r>
          <a:endParaRPr lang="en-CA" dirty="0"/>
        </a:p>
      </dgm:t>
    </dgm:pt>
    <dgm:pt modelId="{8E1F3847-A60F-C74E-AE54-26AEF73465D3}" type="parTrans" cxnId="{41A4AEEC-2CFA-3B4B-9E0B-1374E55F3F6C}">
      <dgm:prSet/>
      <dgm:spPr/>
      <dgm:t>
        <a:bodyPr/>
        <a:lstStyle/>
        <a:p>
          <a:endParaRPr lang="en-US"/>
        </a:p>
      </dgm:t>
    </dgm:pt>
    <dgm:pt modelId="{D151543A-25A2-2844-B3C5-19DC04052C35}" type="sibTrans" cxnId="{41A4AEEC-2CFA-3B4B-9E0B-1374E55F3F6C}">
      <dgm:prSet/>
      <dgm:spPr/>
      <dgm:t>
        <a:bodyPr/>
        <a:lstStyle/>
        <a:p>
          <a:endParaRPr lang="en-US"/>
        </a:p>
      </dgm:t>
    </dgm:pt>
    <dgm:pt modelId="{9E63F137-746E-4245-8D77-58DD5450F502}">
      <dgm:prSet/>
      <dgm:spPr/>
      <dgm:t>
        <a:bodyPr/>
        <a:lstStyle/>
        <a:p>
          <a:r>
            <a:rPr lang="en-CA" dirty="0" err="1"/>
            <a:t>Aerogen</a:t>
          </a:r>
          <a:endParaRPr lang="en-CA" dirty="0"/>
        </a:p>
      </dgm:t>
    </dgm:pt>
    <dgm:pt modelId="{B67C8391-B595-0E46-8B5B-FAD132B379BA}" type="parTrans" cxnId="{A54D306D-DAAD-6A48-80FF-53E503E416A9}">
      <dgm:prSet/>
      <dgm:spPr/>
      <dgm:t>
        <a:bodyPr/>
        <a:lstStyle/>
        <a:p>
          <a:endParaRPr lang="en-US"/>
        </a:p>
      </dgm:t>
    </dgm:pt>
    <dgm:pt modelId="{55D967F4-F2BB-BB42-AA4F-E0410CDFD342}" type="sibTrans" cxnId="{A54D306D-DAAD-6A48-80FF-53E503E416A9}">
      <dgm:prSet/>
      <dgm:spPr/>
      <dgm:t>
        <a:bodyPr/>
        <a:lstStyle/>
        <a:p>
          <a:endParaRPr lang="en-US"/>
        </a:p>
      </dgm:t>
    </dgm:pt>
    <dgm:pt modelId="{432AFDBF-E5FC-C349-B4B2-3332BE267901}">
      <dgm:prSet/>
      <dgm:spPr/>
      <dgm:t>
        <a:bodyPr/>
        <a:lstStyle/>
        <a:p>
          <a:r>
            <a:rPr lang="en-CA" dirty="0"/>
            <a:t>Prolacta</a:t>
          </a:r>
        </a:p>
      </dgm:t>
    </dgm:pt>
    <dgm:pt modelId="{A050C6C7-3A42-944A-B194-7F67B8963B8C}" type="parTrans" cxnId="{C46DAD1B-C729-E247-824A-E793050F893E}">
      <dgm:prSet/>
      <dgm:spPr/>
      <dgm:t>
        <a:bodyPr/>
        <a:lstStyle/>
        <a:p>
          <a:endParaRPr lang="en-US"/>
        </a:p>
      </dgm:t>
    </dgm:pt>
    <dgm:pt modelId="{5297AD90-0D58-AF42-B7A1-5A2A22EA3113}" type="sibTrans" cxnId="{C46DAD1B-C729-E247-824A-E793050F893E}">
      <dgm:prSet/>
      <dgm:spPr/>
      <dgm:t>
        <a:bodyPr/>
        <a:lstStyle/>
        <a:p>
          <a:endParaRPr lang="en-US"/>
        </a:p>
      </dgm:t>
    </dgm:pt>
    <dgm:pt modelId="{8C672EEC-5089-CE43-9AFD-05C4553A9708}">
      <dgm:prSet/>
      <dgm:spPr/>
      <dgm:t>
        <a:bodyPr/>
        <a:lstStyle/>
        <a:p>
          <a:r>
            <a:rPr lang="en-CA" dirty="0"/>
            <a:t>Masimo</a:t>
          </a:r>
        </a:p>
      </dgm:t>
    </dgm:pt>
    <dgm:pt modelId="{84BBA573-997B-CF44-BFFB-08E8305B6B55}" type="parTrans" cxnId="{0406921B-DBA7-5B48-B886-3C0F67299F60}">
      <dgm:prSet/>
      <dgm:spPr/>
      <dgm:t>
        <a:bodyPr/>
        <a:lstStyle/>
        <a:p>
          <a:endParaRPr lang="en-US"/>
        </a:p>
      </dgm:t>
    </dgm:pt>
    <dgm:pt modelId="{5385E5CF-3FEC-EA42-AFF4-33684ACC2417}" type="sibTrans" cxnId="{0406921B-DBA7-5B48-B886-3C0F67299F60}">
      <dgm:prSet/>
      <dgm:spPr/>
      <dgm:t>
        <a:bodyPr/>
        <a:lstStyle/>
        <a:p>
          <a:endParaRPr lang="en-US"/>
        </a:p>
      </dgm:t>
    </dgm:pt>
    <dgm:pt modelId="{C1A82E19-EF20-5E46-9CE0-7FCC1C62D819}" type="pres">
      <dgm:prSet presAssocID="{EF045F11-498E-E242-839C-CE971D34A3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C5B96B-F3D7-9846-994C-3BAC58788E47}" type="pres">
      <dgm:prSet presAssocID="{EF045F11-498E-E242-839C-CE971D34A377}" presName="cycle" presStyleCnt="0"/>
      <dgm:spPr/>
    </dgm:pt>
    <dgm:pt modelId="{39349977-C0D7-2440-97B5-4D3829222802}" type="pres">
      <dgm:prSet presAssocID="{EF045F11-498E-E242-839C-CE971D34A377}" presName="centerShape" presStyleCnt="0"/>
      <dgm:spPr/>
    </dgm:pt>
    <dgm:pt modelId="{74E8D2BF-FDFA-634F-AC13-ED917297777B}" type="pres">
      <dgm:prSet presAssocID="{EF045F11-498E-E242-839C-CE971D34A377}" presName="connSite" presStyleLbl="node1" presStyleIdx="0" presStyleCnt="6"/>
      <dgm:spPr/>
    </dgm:pt>
    <dgm:pt modelId="{66F4FD08-1159-FE45-B212-7A9D493CF47D}" type="pres">
      <dgm:prSet presAssocID="{EF045F11-498E-E242-839C-CE971D34A377}" presName="visible" presStyleLbl="node1" presStyleIdx="0" presStyleCnt="6" custScaleX="258328" custScaleY="193598" custLinFactNeighborX="-96961" custLinFactNeighborY="7316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9DA2D07-29AE-E944-9AA9-DE765B3DB855}" type="pres">
      <dgm:prSet presAssocID="{7B200DF9-B0EA-B541-B114-6626A0113520}" presName="Name25" presStyleLbl="parChTrans1D1" presStyleIdx="0" presStyleCnt="5"/>
      <dgm:spPr/>
      <dgm:t>
        <a:bodyPr/>
        <a:lstStyle/>
        <a:p>
          <a:endParaRPr lang="en-US"/>
        </a:p>
      </dgm:t>
    </dgm:pt>
    <dgm:pt modelId="{848FFFEA-E458-4347-99EE-CFFB8323AAA4}" type="pres">
      <dgm:prSet presAssocID="{F98E60D0-E05F-CB4A-8A84-1AD42D785372}" presName="node" presStyleCnt="0"/>
      <dgm:spPr/>
    </dgm:pt>
    <dgm:pt modelId="{E8674E2C-DC80-1744-842A-24F01D01471E}" type="pres">
      <dgm:prSet presAssocID="{F98E60D0-E05F-CB4A-8A84-1AD42D785372}" presName="parentNode" presStyleLbl="node1" presStyleIdx="1" presStyleCnt="6" custLinFactNeighborX="41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4389E-903D-4A40-8283-24E60F5CC605}" type="pres">
      <dgm:prSet presAssocID="{F98E60D0-E05F-CB4A-8A84-1AD42D785372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3A39D-3B1B-AF44-A135-372413A0DEAA}" type="pres">
      <dgm:prSet presAssocID="{FCDA372A-7270-A242-BB56-617DD245685B}" presName="Name25" presStyleLbl="parChTrans1D1" presStyleIdx="1" presStyleCnt="5"/>
      <dgm:spPr/>
      <dgm:t>
        <a:bodyPr/>
        <a:lstStyle/>
        <a:p>
          <a:endParaRPr lang="en-US"/>
        </a:p>
      </dgm:t>
    </dgm:pt>
    <dgm:pt modelId="{49147809-FBF1-8B44-BDD1-32C2CA4F8C8C}" type="pres">
      <dgm:prSet presAssocID="{709333F3-A870-BA40-81CA-FBE8A83B536A}" presName="node" presStyleCnt="0"/>
      <dgm:spPr/>
    </dgm:pt>
    <dgm:pt modelId="{8B701E4C-FF03-1945-B84B-242ADB33BCC1}" type="pres">
      <dgm:prSet presAssocID="{709333F3-A870-BA40-81CA-FBE8A83B536A}" presName="parentNode" presStyleLbl="node1" presStyleIdx="2" presStyleCnt="6" custLinFactNeighborX="88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E131C-E9BE-F845-A0D0-B2A007B38BD1}" type="pres">
      <dgm:prSet presAssocID="{709333F3-A870-BA40-81CA-FBE8A83B536A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400D8-ACAC-B140-8A86-69B0A2414DA2}" type="pres">
      <dgm:prSet presAssocID="{9425118F-60A7-7D40-A000-5130333C4C0B}" presName="Name25" presStyleLbl="parChTrans1D1" presStyleIdx="2" presStyleCnt="5"/>
      <dgm:spPr/>
      <dgm:t>
        <a:bodyPr/>
        <a:lstStyle/>
        <a:p>
          <a:endParaRPr lang="en-US"/>
        </a:p>
      </dgm:t>
    </dgm:pt>
    <dgm:pt modelId="{7CAC159C-F2EB-FA45-8211-288FBE9DB13D}" type="pres">
      <dgm:prSet presAssocID="{95A1543D-E649-8544-A90C-FF1623B713ED}" presName="node" presStyleCnt="0"/>
      <dgm:spPr/>
    </dgm:pt>
    <dgm:pt modelId="{E0435A95-13AB-304A-BCA4-6664CDE1E20E}" type="pres">
      <dgm:prSet presAssocID="{95A1543D-E649-8544-A90C-FF1623B713ED}" presName="parentNode" presStyleLbl="node1" presStyleIdx="3" presStyleCnt="6" custLinFactNeighborX="-17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D2D8B-BBB2-1D4E-A1EA-A7C720FBF3F7}" type="pres">
      <dgm:prSet presAssocID="{95A1543D-E649-8544-A90C-FF1623B713ED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72E75-56E0-134C-BE9A-98ADB6B431B9}" type="pres">
      <dgm:prSet presAssocID="{CC707DCF-2D4C-BB4D-9FE9-16E7F47D3A88}" presName="Name25" presStyleLbl="parChTrans1D1" presStyleIdx="3" presStyleCnt="5"/>
      <dgm:spPr/>
      <dgm:t>
        <a:bodyPr/>
        <a:lstStyle/>
        <a:p>
          <a:endParaRPr lang="en-US"/>
        </a:p>
      </dgm:t>
    </dgm:pt>
    <dgm:pt modelId="{EAE23157-74F0-5845-B41A-333436BECEDA}" type="pres">
      <dgm:prSet presAssocID="{C4D69229-5E58-004C-85A0-98FAB1417AB7}" presName="node" presStyleCnt="0"/>
      <dgm:spPr/>
    </dgm:pt>
    <dgm:pt modelId="{26C90AE9-6C65-E845-9A18-B8F96C4CF29A}" type="pres">
      <dgm:prSet presAssocID="{C4D69229-5E58-004C-85A0-98FAB1417AB7}" presName="parentNode" presStyleLbl="node1" presStyleIdx="4" presStyleCnt="6" custLinFactNeighborX="88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EFC47-0399-4548-98B9-3690A9049A63}" type="pres">
      <dgm:prSet presAssocID="{C4D69229-5E58-004C-85A0-98FAB1417AB7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EBB0F-3A7F-4044-AEB8-82FEAFAADCB0}" type="pres">
      <dgm:prSet presAssocID="{99433ECF-33CF-6343-A4D9-2A9D61E191B0}" presName="Name25" presStyleLbl="parChTrans1D1" presStyleIdx="4" presStyleCnt="5"/>
      <dgm:spPr/>
      <dgm:t>
        <a:bodyPr/>
        <a:lstStyle/>
        <a:p>
          <a:endParaRPr lang="en-US"/>
        </a:p>
      </dgm:t>
    </dgm:pt>
    <dgm:pt modelId="{0BE3B129-EE46-1944-9F8C-082FF8334E05}" type="pres">
      <dgm:prSet presAssocID="{988718FA-F0BE-2D49-89AE-3ECA413D822A}" presName="node" presStyleCnt="0"/>
      <dgm:spPr/>
    </dgm:pt>
    <dgm:pt modelId="{09144949-428C-F047-9779-DAEC54340160}" type="pres">
      <dgm:prSet presAssocID="{988718FA-F0BE-2D49-89AE-3ECA413D822A}" presName="parentNode" presStyleLbl="node1" presStyleIdx="5" presStyleCnt="6" custScaleX="112876" custLinFactNeighborX="76638" custLinFactNeighborY="-8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35714-574E-934E-A352-0C5053C09DFE}" type="pres">
      <dgm:prSet presAssocID="{988718FA-F0BE-2D49-89AE-3ECA413D822A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4749F-CAB0-2C4B-A900-BB1A7EDE2283}" srcId="{F98E60D0-E05F-CB4A-8A84-1AD42D785372}" destId="{39BDF859-087A-9F48-890D-43718832C746}" srcOrd="1" destOrd="0" parTransId="{86A31136-4860-3B4F-B78A-2A1252184CC0}" sibTransId="{7379402C-9D09-3441-84E0-2A5318B19B79}"/>
    <dgm:cxn modelId="{B6E34B30-6657-854D-99E6-5B620F0629EE}" srcId="{709333F3-A870-BA40-81CA-FBE8A83B536A}" destId="{53B4AF4E-D6BE-A64B-8586-C01E6BB37C55}" srcOrd="1" destOrd="0" parTransId="{33F8BF44-2DE6-CB4C-9FA9-66820BD52DCC}" sibTransId="{070ACA56-1936-124F-AE5B-91E3479B6AB4}"/>
    <dgm:cxn modelId="{CF4A2607-2DFF-0E4E-B78B-F5070FE00066}" type="presOf" srcId="{9413E3D8-E6A0-804C-A75E-40ECBB70075D}" destId="{10BD2D8B-BBB2-1D4E-A1EA-A7C720FBF3F7}" srcOrd="0" destOrd="1" presId="urn:microsoft.com/office/officeart/2005/8/layout/radial2"/>
    <dgm:cxn modelId="{0406921B-DBA7-5B48-B886-3C0F67299F60}" srcId="{988718FA-F0BE-2D49-89AE-3ECA413D822A}" destId="{8C672EEC-5089-CE43-9AFD-05C4553A9708}" srcOrd="1" destOrd="0" parTransId="{84BBA573-997B-CF44-BFFB-08E8305B6B55}" sibTransId="{5385E5CF-3FEC-EA42-AFF4-33684ACC2417}"/>
    <dgm:cxn modelId="{A54D306D-DAAD-6A48-80FF-53E503E416A9}" srcId="{988718FA-F0BE-2D49-89AE-3ECA413D822A}" destId="{9E63F137-746E-4245-8D77-58DD5450F502}" srcOrd="2" destOrd="0" parTransId="{B67C8391-B595-0E46-8B5B-FAD132B379BA}" sibTransId="{55D967F4-F2BB-BB42-AA4F-E0410CDFD342}"/>
    <dgm:cxn modelId="{F1E5F53F-2A64-A64F-AD00-75E0ECE3D6B5}" type="presOf" srcId="{9425118F-60A7-7D40-A000-5130333C4C0B}" destId="{185400D8-ACAC-B140-8A86-69B0A2414DA2}" srcOrd="0" destOrd="0" presId="urn:microsoft.com/office/officeart/2005/8/layout/radial2"/>
    <dgm:cxn modelId="{9774C66C-A095-AB41-BA6C-2393BA9DABE6}" srcId="{F98E60D0-E05F-CB4A-8A84-1AD42D785372}" destId="{38126947-249A-3543-B1E9-15BD05C58973}" srcOrd="0" destOrd="0" parTransId="{20A0FBDD-43B3-B84E-9ECC-97731BCCEF83}" sibTransId="{AFB6D05C-AED1-C446-AD30-93ABE0C484B9}"/>
    <dgm:cxn modelId="{A5061A19-D050-494D-AED2-7ADAA46DF0B2}" type="presOf" srcId="{EF045F11-498E-E242-839C-CE971D34A377}" destId="{C1A82E19-EF20-5E46-9CE0-7FCC1C62D819}" srcOrd="0" destOrd="0" presId="urn:microsoft.com/office/officeart/2005/8/layout/radial2"/>
    <dgm:cxn modelId="{59678B02-7F1E-D041-A33B-3539F6A05BC5}" srcId="{95A1543D-E649-8544-A90C-FF1623B713ED}" destId="{F51B207E-0026-144A-BF4B-5984405E946B}" srcOrd="2" destOrd="0" parTransId="{00BE9A49-13B1-214C-ABE2-DEDD68E1421A}" sibTransId="{1FD40D6F-A343-7F49-8E29-6DE013350103}"/>
    <dgm:cxn modelId="{C0C6A233-E9A9-CE4F-ADED-33C856142883}" type="presOf" srcId="{D40017C0-E199-444A-8392-A12E4B8C6629}" destId="{DDAE131C-E9BE-F845-A0D0-B2A007B38BD1}" srcOrd="0" destOrd="2" presId="urn:microsoft.com/office/officeart/2005/8/layout/radial2"/>
    <dgm:cxn modelId="{3F638D5E-BDFB-DD44-8E92-694A1E143FCB}" type="presOf" srcId="{F51B207E-0026-144A-BF4B-5984405E946B}" destId="{10BD2D8B-BBB2-1D4E-A1EA-A7C720FBF3F7}" srcOrd="0" destOrd="2" presId="urn:microsoft.com/office/officeart/2005/8/layout/radial2"/>
    <dgm:cxn modelId="{14C33AA3-64B1-D24A-970C-462265046CE6}" type="presOf" srcId="{E17ECAD6-BB60-0840-A198-E606B6AC8640}" destId="{D9835714-574E-934E-A352-0C5053C09DFE}" srcOrd="0" destOrd="0" presId="urn:microsoft.com/office/officeart/2005/8/layout/radial2"/>
    <dgm:cxn modelId="{A2046362-38BF-D141-9871-B6F8E9BA393E}" type="presOf" srcId="{709333F3-A870-BA40-81CA-FBE8A83B536A}" destId="{8B701E4C-FF03-1945-B84B-242ADB33BCC1}" srcOrd="0" destOrd="0" presId="urn:microsoft.com/office/officeart/2005/8/layout/radial2"/>
    <dgm:cxn modelId="{2DECEF2E-BBD1-7045-AE11-D6728B02422C}" srcId="{95A1543D-E649-8544-A90C-FF1623B713ED}" destId="{9413E3D8-E6A0-804C-A75E-40ECBB70075D}" srcOrd="1" destOrd="0" parTransId="{12E8C5B4-E48F-2B4A-95F3-2F432C050047}" sibTransId="{4733B820-1B1B-474B-A341-C57C218D5B44}"/>
    <dgm:cxn modelId="{5D5C64F3-B00D-7A4C-8A3C-2C875A5B9518}" type="presOf" srcId="{CC707DCF-2D4C-BB4D-9FE9-16E7F47D3A88}" destId="{28172E75-56E0-134C-BE9A-98ADB6B431B9}" srcOrd="0" destOrd="0" presId="urn:microsoft.com/office/officeart/2005/8/layout/radial2"/>
    <dgm:cxn modelId="{535B03D1-F4BD-A142-BCCF-7E94E13FEA72}" type="presOf" srcId="{99433ECF-33CF-6343-A4D9-2A9D61E191B0}" destId="{489EBB0F-3A7F-4044-AEB8-82FEAFAADCB0}" srcOrd="0" destOrd="0" presId="urn:microsoft.com/office/officeart/2005/8/layout/radial2"/>
    <dgm:cxn modelId="{D905385D-5AF1-0D45-B6AD-31F0F001D096}" srcId="{709333F3-A870-BA40-81CA-FBE8A83B536A}" destId="{D40017C0-E199-444A-8392-A12E4B8C6629}" srcOrd="2" destOrd="0" parTransId="{D624E89F-5357-E942-BD58-E94FD023C4CF}" sibTransId="{64D01561-1081-A64D-99C9-073E96E932A1}"/>
    <dgm:cxn modelId="{093A6500-3017-814F-973E-81497442BB99}" type="presOf" srcId="{FCDA372A-7270-A242-BB56-617DD245685B}" destId="{6723A39D-3B1B-AF44-A135-372413A0DEAA}" srcOrd="0" destOrd="0" presId="urn:microsoft.com/office/officeart/2005/8/layout/radial2"/>
    <dgm:cxn modelId="{8FB852E5-E6F6-B94B-9496-DA94FD2FE3E4}" type="presOf" srcId="{988718FA-F0BE-2D49-89AE-3ECA413D822A}" destId="{09144949-428C-F047-9779-DAEC54340160}" srcOrd="0" destOrd="0" presId="urn:microsoft.com/office/officeart/2005/8/layout/radial2"/>
    <dgm:cxn modelId="{6A3BCB44-EF49-8242-844E-BD49D2BC8586}" srcId="{EF045F11-498E-E242-839C-CE971D34A377}" destId="{F98E60D0-E05F-CB4A-8A84-1AD42D785372}" srcOrd="0" destOrd="0" parTransId="{7B200DF9-B0EA-B541-B114-6626A0113520}" sibTransId="{C1278CD2-4898-EF4D-B45D-41DBA9514A03}"/>
    <dgm:cxn modelId="{4AD0FA65-26A2-DD4A-90C6-F79979A5295A}" type="presOf" srcId="{53B4AF4E-D6BE-A64B-8586-C01E6BB37C55}" destId="{DDAE131C-E9BE-F845-A0D0-B2A007B38BD1}" srcOrd="0" destOrd="1" presId="urn:microsoft.com/office/officeart/2005/8/layout/radial2"/>
    <dgm:cxn modelId="{44F73703-28DA-BE40-814F-D5EBC9D8B949}" srcId="{F98E60D0-E05F-CB4A-8A84-1AD42D785372}" destId="{E7B45DE8-2A75-6944-8A2A-4FCD73FFCFA8}" srcOrd="2" destOrd="0" parTransId="{1C59BAE5-4123-8449-9A29-AFEE8E17EB5F}" sibTransId="{F8C864E3-9679-0743-B453-9DE69524AD46}"/>
    <dgm:cxn modelId="{36BFE2C9-D019-2847-AC53-AD0B453698A5}" type="presOf" srcId="{39BDF859-087A-9F48-890D-43718832C746}" destId="{0D24389E-903D-4A40-8283-24E60F5CC605}" srcOrd="0" destOrd="1" presId="urn:microsoft.com/office/officeart/2005/8/layout/radial2"/>
    <dgm:cxn modelId="{0D5B6DF4-5180-9F42-B87A-4A1FB3C7B834}" type="presOf" srcId="{7B200DF9-B0EA-B541-B114-6626A0113520}" destId="{89DA2D07-29AE-E944-9AA9-DE765B3DB855}" srcOrd="0" destOrd="0" presId="urn:microsoft.com/office/officeart/2005/8/layout/radial2"/>
    <dgm:cxn modelId="{AFC3DD15-7F60-EB48-B313-FE82025D546B}" srcId="{EF045F11-498E-E242-839C-CE971D34A377}" destId="{709333F3-A870-BA40-81CA-FBE8A83B536A}" srcOrd="1" destOrd="0" parTransId="{FCDA372A-7270-A242-BB56-617DD245685B}" sibTransId="{5D375424-26E0-FA45-93A3-9BDC93817875}"/>
    <dgm:cxn modelId="{FC57D1BA-6758-D44C-9728-74DBA547D8F2}" type="presOf" srcId="{8C672EEC-5089-CE43-9AFD-05C4553A9708}" destId="{D9835714-574E-934E-A352-0C5053C09DFE}" srcOrd="0" destOrd="1" presId="urn:microsoft.com/office/officeart/2005/8/layout/radial2"/>
    <dgm:cxn modelId="{C46DAD1B-C729-E247-824A-E793050F893E}" srcId="{988718FA-F0BE-2D49-89AE-3ECA413D822A}" destId="{432AFDBF-E5FC-C349-B4B2-3332BE267901}" srcOrd="3" destOrd="0" parTransId="{A050C6C7-3A42-944A-B194-7F67B8963B8C}" sibTransId="{5297AD90-0D58-AF42-B7A1-5A2A22EA3113}"/>
    <dgm:cxn modelId="{BA1F7082-F2DA-C44A-98FB-900C8AEEA0AF}" srcId="{EF045F11-498E-E242-839C-CE971D34A377}" destId="{988718FA-F0BE-2D49-89AE-3ECA413D822A}" srcOrd="4" destOrd="0" parTransId="{99433ECF-33CF-6343-A4D9-2A9D61E191B0}" sibTransId="{BBB954FC-06AA-1B41-8A71-3DF48D947233}"/>
    <dgm:cxn modelId="{FB125819-BDC8-B74C-B6AE-BE084E555D1D}" type="presOf" srcId="{432AFDBF-E5FC-C349-B4B2-3332BE267901}" destId="{D9835714-574E-934E-A352-0C5053C09DFE}" srcOrd="0" destOrd="3" presId="urn:microsoft.com/office/officeart/2005/8/layout/radial2"/>
    <dgm:cxn modelId="{662DA43C-3437-194E-8367-A5B6AFB0FF8F}" type="presOf" srcId="{38126947-249A-3543-B1E9-15BD05C58973}" destId="{0D24389E-903D-4A40-8283-24E60F5CC605}" srcOrd="0" destOrd="0" presId="urn:microsoft.com/office/officeart/2005/8/layout/radial2"/>
    <dgm:cxn modelId="{4CF99496-1447-E445-9BD6-55E9A18FBEA0}" type="presOf" srcId="{9E63F137-746E-4245-8D77-58DD5450F502}" destId="{D9835714-574E-934E-A352-0C5053C09DFE}" srcOrd="0" destOrd="2" presId="urn:microsoft.com/office/officeart/2005/8/layout/radial2"/>
    <dgm:cxn modelId="{FD87609C-C004-7843-B8B4-8DE88255E38C}" srcId="{EF045F11-498E-E242-839C-CE971D34A377}" destId="{C4D69229-5E58-004C-85A0-98FAB1417AB7}" srcOrd="3" destOrd="0" parTransId="{CC707DCF-2D4C-BB4D-9FE9-16E7F47D3A88}" sibTransId="{FDB69359-F221-D547-AE1D-836A24A0EF99}"/>
    <dgm:cxn modelId="{A006BEA1-9752-E94B-A917-791BDBAE2117}" type="presOf" srcId="{95A1543D-E649-8544-A90C-FF1623B713ED}" destId="{E0435A95-13AB-304A-BCA4-6664CDE1E20E}" srcOrd="0" destOrd="0" presId="urn:microsoft.com/office/officeart/2005/8/layout/radial2"/>
    <dgm:cxn modelId="{BED79E7D-0DC1-8045-B651-3A61A3904ADF}" srcId="{709333F3-A870-BA40-81CA-FBE8A83B536A}" destId="{C6998759-4F66-5A41-B4BD-6FC8ADF1B74E}" srcOrd="0" destOrd="0" parTransId="{BE9EFD57-F0A4-934E-B11B-DC73A40D342B}" sibTransId="{1018DF2C-A66E-9941-B793-0B593473D3C5}"/>
    <dgm:cxn modelId="{81C6F025-C938-CD45-BF9D-763DDF807C51}" type="presOf" srcId="{C6998759-4F66-5A41-B4BD-6FC8ADF1B74E}" destId="{DDAE131C-E9BE-F845-A0D0-B2A007B38BD1}" srcOrd="0" destOrd="0" presId="urn:microsoft.com/office/officeart/2005/8/layout/radial2"/>
    <dgm:cxn modelId="{5C5F3F7A-6384-F746-AF27-304DD8E2217F}" type="presOf" srcId="{38AAA0E1-AC09-354B-BD46-731BF9987A7B}" destId="{10BD2D8B-BBB2-1D4E-A1EA-A7C720FBF3F7}" srcOrd="0" destOrd="0" presId="urn:microsoft.com/office/officeart/2005/8/layout/radial2"/>
    <dgm:cxn modelId="{8AADC338-72AA-0546-8268-22BBFF212FE9}" srcId="{EF045F11-498E-E242-839C-CE971D34A377}" destId="{95A1543D-E649-8544-A90C-FF1623B713ED}" srcOrd="2" destOrd="0" parTransId="{9425118F-60A7-7D40-A000-5130333C4C0B}" sibTransId="{C9DB2EE5-AB09-BA4D-8062-8E33DEE5C2B3}"/>
    <dgm:cxn modelId="{A8B6AE72-8989-1B4F-B70C-541457FC9F95}" srcId="{95A1543D-E649-8544-A90C-FF1623B713ED}" destId="{38AAA0E1-AC09-354B-BD46-731BF9987A7B}" srcOrd="0" destOrd="0" parTransId="{C68C5824-B600-014B-AD73-EABB4BDFD8A5}" sibTransId="{27F428E1-70D0-6D45-9427-0EE0B683336F}"/>
    <dgm:cxn modelId="{0FF94AB5-FE69-9C48-8F69-08CCB3C1F3BB}" type="presOf" srcId="{E7B45DE8-2A75-6944-8A2A-4FCD73FFCFA8}" destId="{0D24389E-903D-4A40-8283-24E60F5CC605}" srcOrd="0" destOrd="2" presId="urn:microsoft.com/office/officeart/2005/8/layout/radial2"/>
    <dgm:cxn modelId="{9FEF86C0-4A17-E046-8601-D20712431184}" type="presOf" srcId="{C4D69229-5E58-004C-85A0-98FAB1417AB7}" destId="{26C90AE9-6C65-E845-9A18-B8F96C4CF29A}" srcOrd="0" destOrd="0" presId="urn:microsoft.com/office/officeart/2005/8/layout/radial2"/>
    <dgm:cxn modelId="{01DE16D6-4022-3549-A863-50F1A2500C4C}" type="presOf" srcId="{F98E60D0-E05F-CB4A-8A84-1AD42D785372}" destId="{E8674E2C-DC80-1744-842A-24F01D01471E}" srcOrd="0" destOrd="0" presId="urn:microsoft.com/office/officeart/2005/8/layout/radial2"/>
    <dgm:cxn modelId="{41A4AEEC-2CFA-3B4B-9E0B-1374E55F3F6C}" srcId="{988718FA-F0BE-2D49-89AE-3ECA413D822A}" destId="{E17ECAD6-BB60-0840-A198-E606B6AC8640}" srcOrd="0" destOrd="0" parTransId="{8E1F3847-A60F-C74E-AE54-26AEF73465D3}" sibTransId="{D151543A-25A2-2844-B3C5-19DC04052C35}"/>
    <dgm:cxn modelId="{5F2D6C42-FC00-5B4B-ADD7-B2C8D165E449}" srcId="{F98E60D0-E05F-CB4A-8A84-1AD42D785372}" destId="{D5FC4A37-307A-F24D-AC05-1171DA4EEA1D}" srcOrd="3" destOrd="0" parTransId="{2F0AE6D6-609C-B442-AB33-B237D58DB395}" sibTransId="{C47B8DCD-2713-274C-A1B5-C84BD732ABF5}"/>
    <dgm:cxn modelId="{34A4A57A-1431-0E45-B14D-3E27D4273BC2}" type="presOf" srcId="{D5FC4A37-307A-F24D-AC05-1171DA4EEA1D}" destId="{0D24389E-903D-4A40-8283-24E60F5CC605}" srcOrd="0" destOrd="3" presId="urn:microsoft.com/office/officeart/2005/8/layout/radial2"/>
    <dgm:cxn modelId="{B5933A2D-56F2-F242-8FC6-6E76CA311537}" type="presParOf" srcId="{C1A82E19-EF20-5E46-9CE0-7FCC1C62D819}" destId="{FDC5B96B-F3D7-9846-994C-3BAC58788E47}" srcOrd="0" destOrd="0" presId="urn:microsoft.com/office/officeart/2005/8/layout/radial2"/>
    <dgm:cxn modelId="{258F1086-E2FC-6A45-9224-8CDDC3BC4A63}" type="presParOf" srcId="{FDC5B96B-F3D7-9846-994C-3BAC58788E47}" destId="{39349977-C0D7-2440-97B5-4D3829222802}" srcOrd="0" destOrd="0" presId="urn:microsoft.com/office/officeart/2005/8/layout/radial2"/>
    <dgm:cxn modelId="{6C9342B9-B702-1147-893A-DC02872187F7}" type="presParOf" srcId="{39349977-C0D7-2440-97B5-4D3829222802}" destId="{74E8D2BF-FDFA-634F-AC13-ED917297777B}" srcOrd="0" destOrd="0" presId="urn:microsoft.com/office/officeart/2005/8/layout/radial2"/>
    <dgm:cxn modelId="{AFA596A4-7B9F-3D4C-81CB-77FB69B5804D}" type="presParOf" srcId="{39349977-C0D7-2440-97B5-4D3829222802}" destId="{66F4FD08-1159-FE45-B212-7A9D493CF47D}" srcOrd="1" destOrd="0" presId="urn:microsoft.com/office/officeart/2005/8/layout/radial2"/>
    <dgm:cxn modelId="{00ED92E8-87B2-8740-84BF-7843722A6568}" type="presParOf" srcId="{FDC5B96B-F3D7-9846-994C-3BAC58788E47}" destId="{89DA2D07-29AE-E944-9AA9-DE765B3DB855}" srcOrd="1" destOrd="0" presId="urn:microsoft.com/office/officeart/2005/8/layout/radial2"/>
    <dgm:cxn modelId="{F0D41C7A-D80E-EF45-A18A-1E8DBC80FC76}" type="presParOf" srcId="{FDC5B96B-F3D7-9846-994C-3BAC58788E47}" destId="{848FFFEA-E458-4347-99EE-CFFB8323AAA4}" srcOrd="2" destOrd="0" presId="urn:microsoft.com/office/officeart/2005/8/layout/radial2"/>
    <dgm:cxn modelId="{739272C6-0A4A-7C48-8F96-9D425E4BF71E}" type="presParOf" srcId="{848FFFEA-E458-4347-99EE-CFFB8323AAA4}" destId="{E8674E2C-DC80-1744-842A-24F01D01471E}" srcOrd="0" destOrd="0" presId="urn:microsoft.com/office/officeart/2005/8/layout/radial2"/>
    <dgm:cxn modelId="{43D28CB0-DADB-444D-8830-8EEDF8765EEE}" type="presParOf" srcId="{848FFFEA-E458-4347-99EE-CFFB8323AAA4}" destId="{0D24389E-903D-4A40-8283-24E60F5CC605}" srcOrd="1" destOrd="0" presId="urn:microsoft.com/office/officeart/2005/8/layout/radial2"/>
    <dgm:cxn modelId="{8A47205B-4EA9-7148-A596-D66D43BFC63F}" type="presParOf" srcId="{FDC5B96B-F3D7-9846-994C-3BAC58788E47}" destId="{6723A39D-3B1B-AF44-A135-372413A0DEAA}" srcOrd="3" destOrd="0" presId="urn:microsoft.com/office/officeart/2005/8/layout/radial2"/>
    <dgm:cxn modelId="{C0D4FAD0-D159-2142-BFCE-2D2750D69B96}" type="presParOf" srcId="{FDC5B96B-F3D7-9846-994C-3BAC58788E47}" destId="{49147809-FBF1-8B44-BDD1-32C2CA4F8C8C}" srcOrd="4" destOrd="0" presId="urn:microsoft.com/office/officeart/2005/8/layout/radial2"/>
    <dgm:cxn modelId="{EA2EFF12-CF21-5C4F-9B50-29E436A16767}" type="presParOf" srcId="{49147809-FBF1-8B44-BDD1-32C2CA4F8C8C}" destId="{8B701E4C-FF03-1945-B84B-242ADB33BCC1}" srcOrd="0" destOrd="0" presId="urn:microsoft.com/office/officeart/2005/8/layout/radial2"/>
    <dgm:cxn modelId="{EBB228EE-DC61-1045-A732-276484046970}" type="presParOf" srcId="{49147809-FBF1-8B44-BDD1-32C2CA4F8C8C}" destId="{DDAE131C-E9BE-F845-A0D0-B2A007B38BD1}" srcOrd="1" destOrd="0" presId="urn:microsoft.com/office/officeart/2005/8/layout/radial2"/>
    <dgm:cxn modelId="{5FAE86A3-FAA2-A24F-B61E-6D7F8F8B9A2C}" type="presParOf" srcId="{FDC5B96B-F3D7-9846-994C-3BAC58788E47}" destId="{185400D8-ACAC-B140-8A86-69B0A2414DA2}" srcOrd="5" destOrd="0" presId="urn:microsoft.com/office/officeart/2005/8/layout/radial2"/>
    <dgm:cxn modelId="{7D4F1D6F-E3BD-F442-A5FB-F2E3B2FCDEEC}" type="presParOf" srcId="{FDC5B96B-F3D7-9846-994C-3BAC58788E47}" destId="{7CAC159C-F2EB-FA45-8211-288FBE9DB13D}" srcOrd="6" destOrd="0" presId="urn:microsoft.com/office/officeart/2005/8/layout/radial2"/>
    <dgm:cxn modelId="{16084156-403D-D14A-BEA0-47396538BC8A}" type="presParOf" srcId="{7CAC159C-F2EB-FA45-8211-288FBE9DB13D}" destId="{E0435A95-13AB-304A-BCA4-6664CDE1E20E}" srcOrd="0" destOrd="0" presId="urn:microsoft.com/office/officeart/2005/8/layout/radial2"/>
    <dgm:cxn modelId="{33386761-5D84-7946-9227-ABDFC8350017}" type="presParOf" srcId="{7CAC159C-F2EB-FA45-8211-288FBE9DB13D}" destId="{10BD2D8B-BBB2-1D4E-A1EA-A7C720FBF3F7}" srcOrd="1" destOrd="0" presId="urn:microsoft.com/office/officeart/2005/8/layout/radial2"/>
    <dgm:cxn modelId="{5B091553-87F1-0045-A776-DB240890E832}" type="presParOf" srcId="{FDC5B96B-F3D7-9846-994C-3BAC58788E47}" destId="{28172E75-56E0-134C-BE9A-98ADB6B431B9}" srcOrd="7" destOrd="0" presId="urn:microsoft.com/office/officeart/2005/8/layout/radial2"/>
    <dgm:cxn modelId="{EA9E167C-F773-2345-BCA5-BBDFFD5CCA81}" type="presParOf" srcId="{FDC5B96B-F3D7-9846-994C-3BAC58788E47}" destId="{EAE23157-74F0-5845-B41A-333436BECEDA}" srcOrd="8" destOrd="0" presId="urn:microsoft.com/office/officeart/2005/8/layout/radial2"/>
    <dgm:cxn modelId="{90F273CD-ED7A-9243-A53F-7D78F4542E3F}" type="presParOf" srcId="{EAE23157-74F0-5845-B41A-333436BECEDA}" destId="{26C90AE9-6C65-E845-9A18-B8F96C4CF29A}" srcOrd="0" destOrd="0" presId="urn:microsoft.com/office/officeart/2005/8/layout/radial2"/>
    <dgm:cxn modelId="{F04637D6-4A98-5346-9CC3-F34DFAE70826}" type="presParOf" srcId="{EAE23157-74F0-5845-B41A-333436BECEDA}" destId="{833EFC47-0399-4548-98B9-3690A9049A63}" srcOrd="1" destOrd="0" presId="urn:microsoft.com/office/officeart/2005/8/layout/radial2"/>
    <dgm:cxn modelId="{109DB037-5FC7-F045-866C-308FF18508B2}" type="presParOf" srcId="{FDC5B96B-F3D7-9846-994C-3BAC58788E47}" destId="{489EBB0F-3A7F-4044-AEB8-82FEAFAADCB0}" srcOrd="9" destOrd="0" presId="urn:microsoft.com/office/officeart/2005/8/layout/radial2"/>
    <dgm:cxn modelId="{B0AEDED1-0623-AD40-91E4-DC1B88349F3C}" type="presParOf" srcId="{FDC5B96B-F3D7-9846-994C-3BAC58788E47}" destId="{0BE3B129-EE46-1944-9F8C-082FF8334E05}" srcOrd="10" destOrd="0" presId="urn:microsoft.com/office/officeart/2005/8/layout/radial2"/>
    <dgm:cxn modelId="{8956E2E6-796B-3849-8697-4EC7677DCE83}" type="presParOf" srcId="{0BE3B129-EE46-1944-9F8C-082FF8334E05}" destId="{09144949-428C-F047-9779-DAEC54340160}" srcOrd="0" destOrd="0" presId="urn:microsoft.com/office/officeart/2005/8/layout/radial2"/>
    <dgm:cxn modelId="{6A10279B-97D0-D34E-AB59-5A42924DA5A7}" type="presParOf" srcId="{0BE3B129-EE46-1944-9F8C-082FF8334E05}" destId="{D9835714-574E-934E-A352-0C5053C09DF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654FE-8083-0749-9F1D-637FACD643BA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C0B976-54DA-4C4E-8689-5A4813DCF0DC}" type="pres">
      <dgm:prSet presAssocID="{E81654FE-8083-0749-9F1D-637FACD643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07EC2-226C-0D4D-A8BA-05855F1A4B32}" type="presOf" srcId="{E81654FE-8083-0749-9F1D-637FACD643BA}" destId="{EDC0B976-54DA-4C4E-8689-5A4813DCF0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A0989-0894-4E82-A30B-59461523FB0D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118375-B16B-4FA2-B2BE-3CC8CFB9FC8F}">
      <dgm:prSet/>
      <dgm:spPr/>
      <dgm:t>
        <a:bodyPr/>
        <a:lstStyle/>
        <a:p>
          <a:pPr rtl="0"/>
          <a:r>
            <a:rPr lang="en-CA" dirty="0"/>
            <a:t>2018-2022</a:t>
          </a:r>
          <a:endParaRPr lang="en-US" dirty="0"/>
        </a:p>
      </dgm:t>
    </dgm:pt>
    <dgm:pt modelId="{C609B7C1-4447-4BD0-8240-99C3B27489AC}" type="parTrans" cxnId="{EC5DDB70-3339-4BBE-AE0C-49181E08B60E}">
      <dgm:prSet/>
      <dgm:spPr/>
      <dgm:t>
        <a:bodyPr/>
        <a:lstStyle/>
        <a:p>
          <a:endParaRPr lang="en-US"/>
        </a:p>
      </dgm:t>
    </dgm:pt>
    <dgm:pt modelId="{4560A7E4-B97C-471C-9B9F-9AE76AE5430A}" type="sibTrans" cxnId="{EC5DDB70-3339-4BBE-AE0C-49181E08B60E}">
      <dgm:prSet/>
      <dgm:spPr/>
      <dgm:t>
        <a:bodyPr/>
        <a:lstStyle/>
        <a:p>
          <a:endParaRPr lang="en-US"/>
        </a:p>
      </dgm:t>
    </dgm:pt>
    <dgm:pt modelId="{7A90861B-77F3-4D01-9F71-7C65E17D5087}">
      <dgm:prSet/>
      <dgm:spPr/>
      <dgm:t>
        <a:bodyPr/>
        <a:lstStyle/>
        <a:p>
          <a:pPr rtl="0"/>
          <a:r>
            <a:rPr lang="en-CA" dirty="0"/>
            <a:t>What next?</a:t>
          </a:r>
          <a:endParaRPr lang="en-US" dirty="0"/>
        </a:p>
      </dgm:t>
    </dgm:pt>
    <dgm:pt modelId="{3EC0B54D-F6F0-41D4-8C0F-9B825D0A02C7}" type="parTrans" cxnId="{9A4AC26B-1A8A-43DE-9D7D-4C0CA42D216A}">
      <dgm:prSet/>
      <dgm:spPr/>
      <dgm:t>
        <a:bodyPr/>
        <a:lstStyle/>
        <a:p>
          <a:endParaRPr lang="en-US"/>
        </a:p>
      </dgm:t>
    </dgm:pt>
    <dgm:pt modelId="{6AE1D61D-6DE5-4313-880E-647870F7FE3A}" type="sibTrans" cxnId="{9A4AC26B-1A8A-43DE-9D7D-4C0CA42D216A}">
      <dgm:prSet/>
      <dgm:spPr/>
      <dgm:t>
        <a:bodyPr/>
        <a:lstStyle/>
        <a:p>
          <a:endParaRPr lang="en-US"/>
        </a:p>
      </dgm:t>
    </dgm:pt>
    <dgm:pt modelId="{DE6147AA-BAB2-4407-9811-55B08344D783}" type="pres">
      <dgm:prSet presAssocID="{0A6A0989-0894-4E82-A30B-59461523FB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7CD216-CFE4-4F7F-A0DC-733AC13AA508}" type="pres">
      <dgm:prSet presAssocID="{1D118375-B16B-4FA2-B2BE-3CC8CFB9FC8F}" presName="composite" presStyleCnt="0"/>
      <dgm:spPr/>
    </dgm:pt>
    <dgm:pt modelId="{5161E310-3AA1-4964-86F6-5B6E196D5D38}" type="pres">
      <dgm:prSet presAssocID="{1D118375-B16B-4FA2-B2BE-3CC8CFB9FC8F}" presName="imgShp" presStyleLbl="fgImgPlace1" presStyleIdx="0" presStyleCnt="2"/>
      <dgm:spPr/>
    </dgm:pt>
    <dgm:pt modelId="{C7022DE4-3CBE-4D64-8494-AD012FC5CC31}" type="pres">
      <dgm:prSet presAssocID="{1D118375-B16B-4FA2-B2BE-3CC8CFB9FC8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94612-D04C-4F6E-BEBB-1C92AEE01482}" type="pres">
      <dgm:prSet presAssocID="{4560A7E4-B97C-471C-9B9F-9AE76AE5430A}" presName="spacing" presStyleCnt="0"/>
      <dgm:spPr/>
    </dgm:pt>
    <dgm:pt modelId="{6BDF69C5-489F-4B37-B564-58C9E008B90E}" type="pres">
      <dgm:prSet presAssocID="{7A90861B-77F3-4D01-9F71-7C65E17D5087}" presName="composite" presStyleCnt="0"/>
      <dgm:spPr/>
    </dgm:pt>
    <dgm:pt modelId="{AAB7316E-83DC-45E7-B64C-8A2BEC7B07FA}" type="pres">
      <dgm:prSet presAssocID="{7A90861B-77F3-4D01-9F71-7C65E17D5087}" presName="imgShp" presStyleLbl="fgImgPlace1" presStyleIdx="1" presStyleCnt="2"/>
      <dgm:spPr/>
    </dgm:pt>
    <dgm:pt modelId="{32B03A01-97CD-444F-A587-613D04B9B6CB}" type="pres">
      <dgm:prSet presAssocID="{7A90861B-77F3-4D01-9F71-7C65E17D508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5DDB70-3339-4BBE-AE0C-49181E08B60E}" srcId="{0A6A0989-0894-4E82-A30B-59461523FB0D}" destId="{1D118375-B16B-4FA2-B2BE-3CC8CFB9FC8F}" srcOrd="0" destOrd="0" parTransId="{C609B7C1-4447-4BD0-8240-99C3B27489AC}" sibTransId="{4560A7E4-B97C-471C-9B9F-9AE76AE5430A}"/>
    <dgm:cxn modelId="{9A4AC26B-1A8A-43DE-9D7D-4C0CA42D216A}" srcId="{0A6A0989-0894-4E82-A30B-59461523FB0D}" destId="{7A90861B-77F3-4D01-9F71-7C65E17D5087}" srcOrd="1" destOrd="0" parTransId="{3EC0B54D-F6F0-41D4-8C0F-9B825D0A02C7}" sibTransId="{6AE1D61D-6DE5-4313-880E-647870F7FE3A}"/>
    <dgm:cxn modelId="{EDC34C1B-A3A7-4F16-AE0D-4E2E371B57BD}" type="presOf" srcId="{7A90861B-77F3-4D01-9F71-7C65E17D5087}" destId="{32B03A01-97CD-444F-A587-613D04B9B6CB}" srcOrd="0" destOrd="0" presId="urn:microsoft.com/office/officeart/2005/8/layout/vList3"/>
    <dgm:cxn modelId="{A17B30FA-D445-4762-B63D-E84193D90FF2}" type="presOf" srcId="{1D118375-B16B-4FA2-B2BE-3CC8CFB9FC8F}" destId="{C7022DE4-3CBE-4D64-8494-AD012FC5CC31}" srcOrd="0" destOrd="0" presId="urn:microsoft.com/office/officeart/2005/8/layout/vList3"/>
    <dgm:cxn modelId="{809F35FD-C49B-46D9-A41E-E53F03D97075}" type="presOf" srcId="{0A6A0989-0894-4E82-A30B-59461523FB0D}" destId="{DE6147AA-BAB2-4407-9811-55B08344D783}" srcOrd="0" destOrd="0" presId="urn:microsoft.com/office/officeart/2005/8/layout/vList3"/>
    <dgm:cxn modelId="{99E386C8-76BF-461A-A5E6-69B8E3ED5853}" type="presParOf" srcId="{DE6147AA-BAB2-4407-9811-55B08344D783}" destId="{D57CD216-CFE4-4F7F-A0DC-733AC13AA508}" srcOrd="0" destOrd="0" presId="urn:microsoft.com/office/officeart/2005/8/layout/vList3"/>
    <dgm:cxn modelId="{189E8ABC-C286-4F67-8071-F6502CFC8C81}" type="presParOf" srcId="{D57CD216-CFE4-4F7F-A0DC-733AC13AA508}" destId="{5161E310-3AA1-4964-86F6-5B6E196D5D38}" srcOrd="0" destOrd="0" presId="urn:microsoft.com/office/officeart/2005/8/layout/vList3"/>
    <dgm:cxn modelId="{4978C67B-078F-485B-9421-0643861B1737}" type="presParOf" srcId="{D57CD216-CFE4-4F7F-A0DC-733AC13AA508}" destId="{C7022DE4-3CBE-4D64-8494-AD012FC5CC31}" srcOrd="1" destOrd="0" presId="urn:microsoft.com/office/officeart/2005/8/layout/vList3"/>
    <dgm:cxn modelId="{52B38E42-EE60-495A-9DDD-275C17AFD01B}" type="presParOf" srcId="{DE6147AA-BAB2-4407-9811-55B08344D783}" destId="{A3494612-D04C-4F6E-BEBB-1C92AEE01482}" srcOrd="1" destOrd="0" presId="urn:microsoft.com/office/officeart/2005/8/layout/vList3"/>
    <dgm:cxn modelId="{8530589F-2500-4719-88A6-81B75AADBC4E}" type="presParOf" srcId="{DE6147AA-BAB2-4407-9811-55B08344D783}" destId="{6BDF69C5-489F-4B37-B564-58C9E008B90E}" srcOrd="2" destOrd="0" presId="urn:microsoft.com/office/officeart/2005/8/layout/vList3"/>
    <dgm:cxn modelId="{0D33034E-5631-48D6-B394-00A7B3A7EA1B}" type="presParOf" srcId="{6BDF69C5-489F-4B37-B564-58C9E008B90E}" destId="{AAB7316E-83DC-45E7-B64C-8A2BEC7B07FA}" srcOrd="0" destOrd="0" presId="urn:microsoft.com/office/officeart/2005/8/layout/vList3"/>
    <dgm:cxn modelId="{F734DB2B-6EB0-4BF5-9AEF-4028345E3F32}" type="presParOf" srcId="{6BDF69C5-489F-4B37-B564-58C9E008B90E}" destId="{32B03A01-97CD-444F-A587-613D04B9B6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51744C-DB67-C647-9FCC-4151B132DD06}" type="doc">
      <dgm:prSet loTypeId="urn:microsoft.com/office/officeart/2005/8/layout/radial4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E880AB-A87E-9F49-9A1B-AA0C55DFE2A9}">
      <dgm:prSet phldrT="[Text]" custT="1"/>
      <dgm:spPr/>
      <dgm:t>
        <a:bodyPr/>
        <a:lstStyle/>
        <a:p>
          <a:r>
            <a:rPr lang="en-US" sz="4400" b="1"/>
            <a:t>EPIQ 4</a:t>
          </a:r>
        </a:p>
      </dgm:t>
    </dgm:pt>
    <dgm:pt modelId="{EEC19691-3114-1E4A-865E-2E22C7E15474}" type="parTrans" cxnId="{08590C17-1EF3-B64B-8734-15983356A077}">
      <dgm:prSet/>
      <dgm:spPr/>
      <dgm:t>
        <a:bodyPr/>
        <a:lstStyle/>
        <a:p>
          <a:endParaRPr lang="en-US" sz="3200" b="1"/>
        </a:p>
      </dgm:t>
    </dgm:pt>
    <dgm:pt modelId="{C530066E-E10B-134E-AFD5-376C192281F2}" type="sibTrans" cxnId="{08590C17-1EF3-B64B-8734-15983356A077}">
      <dgm:prSet/>
      <dgm:spPr/>
      <dgm:t>
        <a:bodyPr/>
        <a:lstStyle/>
        <a:p>
          <a:endParaRPr lang="en-US" sz="3200" b="1"/>
        </a:p>
      </dgm:t>
    </dgm:pt>
    <dgm:pt modelId="{45AF8670-532B-1B47-B133-49E97375DA77}">
      <dgm:prSet phldrT="[Text]" custT="1"/>
      <dgm:spPr/>
      <dgm:t>
        <a:bodyPr/>
        <a:lstStyle/>
        <a:p>
          <a:r>
            <a:rPr lang="en-US" sz="2400" b="1" dirty="0"/>
            <a:t>CQI-PDSA cycles</a:t>
          </a:r>
        </a:p>
        <a:p>
          <a:r>
            <a:rPr lang="en-US" sz="2400" b="1" dirty="0"/>
            <a:t>2-3/year</a:t>
          </a:r>
        </a:p>
      </dgm:t>
    </dgm:pt>
    <dgm:pt modelId="{DD9BC2BF-7606-F145-83D1-13939AC2CBD8}" type="parTrans" cxnId="{648CEF12-07E9-0F4B-8502-CAE40F6BBB2B}">
      <dgm:prSet/>
      <dgm:spPr/>
      <dgm:t>
        <a:bodyPr/>
        <a:lstStyle/>
        <a:p>
          <a:endParaRPr lang="en-US" sz="3200" b="1"/>
        </a:p>
      </dgm:t>
    </dgm:pt>
    <dgm:pt modelId="{12BE927D-CE67-544F-BDE0-6FFDCF5D053E}" type="sibTrans" cxnId="{648CEF12-07E9-0F4B-8502-CAE40F6BBB2B}">
      <dgm:prSet/>
      <dgm:spPr/>
      <dgm:t>
        <a:bodyPr/>
        <a:lstStyle/>
        <a:p>
          <a:endParaRPr lang="en-US" sz="3200" b="1"/>
        </a:p>
      </dgm:t>
    </dgm:pt>
    <dgm:pt modelId="{7B28F32E-B1B1-FF4E-BEC2-8F64FC700502}">
      <dgm:prSet phldrT="[Text]" custT="1"/>
      <dgm:spPr/>
      <dgm:t>
        <a:bodyPr/>
        <a:lstStyle/>
        <a:p>
          <a:r>
            <a:rPr lang="en-US" sz="2400" b="1" dirty="0"/>
            <a:t>Comparative studies</a:t>
          </a:r>
        </a:p>
      </dgm:t>
    </dgm:pt>
    <dgm:pt modelId="{0A0DDF53-CA8D-8746-BF7B-AFFCFA2CA7EA}" type="parTrans" cxnId="{EA559DF3-D163-7747-A0F8-C4FE89972BD6}">
      <dgm:prSet/>
      <dgm:spPr/>
      <dgm:t>
        <a:bodyPr/>
        <a:lstStyle/>
        <a:p>
          <a:endParaRPr lang="en-US" sz="3200" b="1"/>
        </a:p>
      </dgm:t>
    </dgm:pt>
    <dgm:pt modelId="{AE59E548-CE88-0643-BB20-A8AB8101BF54}" type="sibTrans" cxnId="{EA559DF3-D163-7747-A0F8-C4FE89972BD6}">
      <dgm:prSet/>
      <dgm:spPr/>
      <dgm:t>
        <a:bodyPr/>
        <a:lstStyle/>
        <a:p>
          <a:endParaRPr lang="en-US" sz="3200" b="1"/>
        </a:p>
      </dgm:t>
    </dgm:pt>
    <dgm:pt modelId="{7A54292B-DD65-E243-BBCB-1BF5C3D925AC}">
      <dgm:prSet phldrT="[Text]" custT="1"/>
      <dgm:spPr/>
      <dgm:t>
        <a:bodyPr/>
        <a:lstStyle/>
        <a:p>
          <a:r>
            <a:rPr lang="en-US" sz="2400" b="1"/>
            <a:t>Sentinel Event Review </a:t>
          </a:r>
        </a:p>
      </dgm:t>
    </dgm:pt>
    <dgm:pt modelId="{49078DFA-4978-8D47-A379-A306EA34BDFD}" type="parTrans" cxnId="{DCED4BAF-169F-C94C-8BB1-23A3DF4E5848}">
      <dgm:prSet/>
      <dgm:spPr/>
      <dgm:t>
        <a:bodyPr/>
        <a:lstStyle/>
        <a:p>
          <a:endParaRPr lang="en-US" sz="3200" b="1"/>
        </a:p>
      </dgm:t>
    </dgm:pt>
    <dgm:pt modelId="{0F168C60-A7C6-DC42-9431-0EC314BF524C}" type="sibTrans" cxnId="{DCED4BAF-169F-C94C-8BB1-23A3DF4E5848}">
      <dgm:prSet/>
      <dgm:spPr/>
      <dgm:t>
        <a:bodyPr/>
        <a:lstStyle/>
        <a:p>
          <a:endParaRPr lang="en-US" sz="3200" b="1"/>
        </a:p>
      </dgm:t>
    </dgm:pt>
    <dgm:pt modelId="{5EC2D416-75A8-C142-9E94-BCB72D95858E}">
      <dgm:prSet phldrT="[Text]" custT="1"/>
      <dgm:spPr/>
      <dgm:t>
        <a:bodyPr/>
        <a:lstStyle/>
        <a:p>
          <a:r>
            <a:rPr lang="en-US" sz="2400" b="1" dirty="0"/>
            <a:t>VIRTUAL</a:t>
          </a:r>
        </a:p>
        <a:p>
          <a:r>
            <a:rPr lang="en-US" sz="2400" b="1" dirty="0"/>
            <a:t>Site visits</a:t>
          </a:r>
        </a:p>
      </dgm:t>
    </dgm:pt>
    <dgm:pt modelId="{56BD9482-F772-FF45-A809-3D4A18568D0B}" type="parTrans" cxnId="{1D05727C-197A-DA4C-AC86-F408628EA366}">
      <dgm:prSet/>
      <dgm:spPr/>
      <dgm:t>
        <a:bodyPr/>
        <a:lstStyle/>
        <a:p>
          <a:endParaRPr lang="en-US" sz="3200" b="1"/>
        </a:p>
      </dgm:t>
    </dgm:pt>
    <dgm:pt modelId="{45C5CAE6-35A2-CB47-B8CF-7CF1BFA9A495}" type="sibTrans" cxnId="{1D05727C-197A-DA4C-AC86-F408628EA366}">
      <dgm:prSet/>
      <dgm:spPr/>
      <dgm:t>
        <a:bodyPr/>
        <a:lstStyle/>
        <a:p>
          <a:endParaRPr lang="en-US" sz="3200" b="1"/>
        </a:p>
      </dgm:t>
    </dgm:pt>
    <dgm:pt modelId="{6152371E-DA3F-1240-9BDB-A41F43EA568B}">
      <dgm:prSet phldrT="[Text]" custT="1"/>
      <dgm:spPr/>
      <dgm:t>
        <a:bodyPr/>
        <a:lstStyle/>
        <a:p>
          <a:r>
            <a:rPr lang="en-CA" sz="2400" b="1" dirty="0"/>
            <a:t>Training/</a:t>
          </a:r>
        </a:p>
        <a:p>
          <a:r>
            <a:rPr lang="en-CA" sz="2400" b="1" dirty="0"/>
            <a:t>Standardization</a:t>
          </a:r>
          <a:endParaRPr lang="en-US" sz="2400" b="1" dirty="0"/>
        </a:p>
      </dgm:t>
    </dgm:pt>
    <dgm:pt modelId="{10061273-CE77-0046-B4C3-E79695000AB3}" type="parTrans" cxnId="{192E8DF1-B400-6842-BA51-6AAD475E60D3}">
      <dgm:prSet/>
      <dgm:spPr/>
      <dgm:t>
        <a:bodyPr/>
        <a:lstStyle/>
        <a:p>
          <a:endParaRPr lang="en-US"/>
        </a:p>
      </dgm:t>
    </dgm:pt>
    <dgm:pt modelId="{BB2787EF-5B95-9445-A1E2-959F8B7F2717}" type="sibTrans" cxnId="{192E8DF1-B400-6842-BA51-6AAD475E60D3}">
      <dgm:prSet/>
      <dgm:spPr/>
      <dgm:t>
        <a:bodyPr/>
        <a:lstStyle/>
        <a:p>
          <a:endParaRPr lang="en-US"/>
        </a:p>
      </dgm:t>
    </dgm:pt>
    <dgm:pt modelId="{C08E0089-229D-884D-A5FF-E10FEF26BB3F}">
      <dgm:prSet phldrT="[Text]" custT="1"/>
      <dgm:spPr/>
      <dgm:t>
        <a:bodyPr/>
        <a:lstStyle/>
        <a:p>
          <a:r>
            <a:rPr lang="en-US" sz="2400" b="1" dirty="0"/>
            <a:t>AI integration</a:t>
          </a:r>
        </a:p>
      </dgm:t>
    </dgm:pt>
    <dgm:pt modelId="{FC0DBB69-933A-BA4E-AE04-B870EFEB28A1}" type="parTrans" cxnId="{6658E850-74F6-6245-B6CA-476F0D2217C3}">
      <dgm:prSet/>
      <dgm:spPr/>
      <dgm:t>
        <a:bodyPr/>
        <a:lstStyle/>
        <a:p>
          <a:endParaRPr lang="en-US"/>
        </a:p>
      </dgm:t>
    </dgm:pt>
    <dgm:pt modelId="{88F87DF1-B00C-4843-A5F9-9B2F243313BD}" type="sibTrans" cxnId="{6658E850-74F6-6245-B6CA-476F0D2217C3}">
      <dgm:prSet/>
      <dgm:spPr/>
      <dgm:t>
        <a:bodyPr/>
        <a:lstStyle/>
        <a:p>
          <a:endParaRPr lang="en-US"/>
        </a:p>
      </dgm:t>
    </dgm:pt>
    <dgm:pt modelId="{89E5E78F-7334-CD49-9EDC-3C09C7C7DF00}">
      <dgm:prSet phldrT="[Text]" custT="1"/>
      <dgm:spPr/>
      <dgm:t>
        <a:bodyPr/>
        <a:lstStyle/>
        <a:p>
          <a:endParaRPr lang="en-US" sz="2400" b="1" dirty="0"/>
        </a:p>
      </dgm:t>
    </dgm:pt>
    <dgm:pt modelId="{E0864936-EC7F-E140-BCE4-524480DC7C56}" type="parTrans" cxnId="{3A3B6D96-E5A3-2D4E-8073-B4CF6FC00E3D}">
      <dgm:prSet/>
      <dgm:spPr/>
      <dgm:t>
        <a:bodyPr/>
        <a:lstStyle/>
        <a:p>
          <a:endParaRPr lang="en-US"/>
        </a:p>
      </dgm:t>
    </dgm:pt>
    <dgm:pt modelId="{58CFDEE0-1347-A64D-A323-8A0DD43547B8}" type="sibTrans" cxnId="{3A3B6D96-E5A3-2D4E-8073-B4CF6FC00E3D}">
      <dgm:prSet/>
      <dgm:spPr/>
      <dgm:t>
        <a:bodyPr/>
        <a:lstStyle/>
        <a:p>
          <a:endParaRPr lang="en-US"/>
        </a:p>
      </dgm:t>
    </dgm:pt>
    <dgm:pt modelId="{3380A156-8BCF-E246-A4C9-C32FD6BB3470}">
      <dgm:prSet phldrT="[Text]" custT="1"/>
      <dgm:spPr/>
      <dgm:t>
        <a:bodyPr/>
        <a:lstStyle/>
        <a:p>
          <a:r>
            <a:rPr lang="en-US" sz="2400" b="1" dirty="0"/>
            <a:t>Parent engagement</a:t>
          </a:r>
        </a:p>
      </dgm:t>
    </dgm:pt>
    <dgm:pt modelId="{2CD32073-3711-6041-AD4D-396D68A33C36}" type="parTrans" cxnId="{B7882539-F8BE-8242-85DB-8021C3C3AA7A}">
      <dgm:prSet/>
      <dgm:spPr/>
      <dgm:t>
        <a:bodyPr/>
        <a:lstStyle/>
        <a:p>
          <a:endParaRPr lang="en-US"/>
        </a:p>
      </dgm:t>
    </dgm:pt>
    <dgm:pt modelId="{E7B35590-08E8-1242-8496-B5CCCAFB0A66}" type="sibTrans" cxnId="{B7882539-F8BE-8242-85DB-8021C3C3AA7A}">
      <dgm:prSet/>
      <dgm:spPr/>
      <dgm:t>
        <a:bodyPr/>
        <a:lstStyle/>
        <a:p>
          <a:endParaRPr lang="en-US"/>
        </a:p>
      </dgm:t>
    </dgm:pt>
    <dgm:pt modelId="{E0D89B95-4BA0-4E4C-95DF-7371ABD739A1}">
      <dgm:prSet phldrT="[Text]" custT="1"/>
      <dgm:spPr/>
      <dgm:t>
        <a:bodyPr/>
        <a:lstStyle/>
        <a:p>
          <a:r>
            <a:rPr lang="en-US" sz="2400" b="1" dirty="0"/>
            <a:t>System/ resource level QI</a:t>
          </a:r>
        </a:p>
      </dgm:t>
    </dgm:pt>
    <dgm:pt modelId="{2705EC01-DFD4-7846-9E94-8BEE9C931AF6}" type="parTrans" cxnId="{849E1A53-023A-A649-88BF-CAA49C5065B7}">
      <dgm:prSet/>
      <dgm:spPr/>
      <dgm:t>
        <a:bodyPr/>
        <a:lstStyle/>
        <a:p>
          <a:endParaRPr lang="en-US"/>
        </a:p>
      </dgm:t>
    </dgm:pt>
    <dgm:pt modelId="{5E6D8413-555C-7B46-B4A7-6EE0DAF12FBF}" type="sibTrans" cxnId="{849E1A53-023A-A649-88BF-CAA49C5065B7}">
      <dgm:prSet/>
      <dgm:spPr/>
      <dgm:t>
        <a:bodyPr/>
        <a:lstStyle/>
        <a:p>
          <a:endParaRPr lang="en-US"/>
        </a:p>
      </dgm:t>
    </dgm:pt>
    <dgm:pt modelId="{0C17AEF8-5D8E-854B-BE99-007E54F68EC0}" type="pres">
      <dgm:prSet presAssocID="{9251744C-DB67-C647-9FCC-4151B132DD0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AC1DAE-F731-E146-BA90-2B96228BE9B2}" type="pres">
      <dgm:prSet presAssocID="{BFE880AB-A87E-9F49-9A1B-AA0C55DFE2A9}" presName="centerShape" presStyleLbl="node0" presStyleIdx="0" presStyleCnt="1"/>
      <dgm:spPr/>
      <dgm:t>
        <a:bodyPr/>
        <a:lstStyle/>
        <a:p>
          <a:endParaRPr lang="en-US"/>
        </a:p>
      </dgm:t>
    </dgm:pt>
    <dgm:pt modelId="{CC686FA0-8CB2-614C-BDAD-113A063AA8A0}" type="pres">
      <dgm:prSet presAssocID="{DD9BC2BF-7606-F145-83D1-13939AC2CBD8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55775D62-DF1C-0A4E-BCEE-8F50AA580E2D}" type="pres">
      <dgm:prSet presAssocID="{45AF8670-532B-1B47-B133-49E97375DA7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F36E4-5467-9E4C-B96B-6610E1F42C85}" type="pres">
      <dgm:prSet presAssocID="{0A0DDF53-CA8D-8746-BF7B-AFFCFA2CA7EA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8E96614B-C1DC-C146-81C6-639A5F91869F}" type="pres">
      <dgm:prSet presAssocID="{7B28F32E-B1B1-FF4E-BEC2-8F64FC700502}" presName="node" presStyleLbl="node1" presStyleIdx="1" presStyleCnt="8" custScaleX="126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E3DA8-2144-2543-869D-904922C79FB1}" type="pres">
      <dgm:prSet presAssocID="{49078DFA-4978-8D47-A379-A306EA34BDFD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295E37E2-65EF-E44C-AB5A-8B9F76BE0627}" type="pres">
      <dgm:prSet presAssocID="{7A54292B-DD65-E243-BBCB-1BF5C3D925A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90757-9529-E34C-990A-5743AE69D604}" type="pres">
      <dgm:prSet presAssocID="{56BD9482-F772-FF45-A809-3D4A18568D0B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5669A080-36F8-EE4F-8A80-CD794EA0D8F5}" type="pres">
      <dgm:prSet presAssocID="{5EC2D416-75A8-C142-9E94-BCB72D95858E}" presName="node" presStyleLbl="node1" presStyleIdx="3" presStyleCnt="8" custScaleX="114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A8979-C40C-DD44-B2B6-085D2EF94FB7}" type="pres">
      <dgm:prSet presAssocID="{10061273-CE77-0046-B4C3-E79695000AB3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1CE88B1A-2AA3-8444-A145-15E5AC0B357C}" type="pres">
      <dgm:prSet presAssocID="{6152371E-DA3F-1240-9BDB-A41F43EA568B}" presName="node" presStyleLbl="node1" presStyleIdx="4" presStyleCnt="8" custScaleX="140590" custRadScaleRad="108446" custRadScaleInc="13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2C976-E28C-9948-AE89-7543F709E67A}" type="pres">
      <dgm:prSet presAssocID="{FC0DBB69-933A-BA4E-AE04-B870EFEB28A1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BC63CAA4-B66E-D24A-98F4-914BD008E7B5}" type="pres">
      <dgm:prSet presAssocID="{C08E0089-229D-884D-A5FF-E10FEF26BB3F}" presName="node" presStyleLbl="node1" presStyleIdx="5" presStyleCnt="8" custScaleX="126552" custScaleY="4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F302E-8ACC-AE49-AD3D-7E978F982C1A}" type="pres">
      <dgm:prSet presAssocID="{2CD32073-3711-6041-AD4D-396D68A33C36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E5943CE7-52AB-C945-B22A-17EF88F1FA54}" type="pres">
      <dgm:prSet presAssocID="{3380A156-8BCF-E246-A4C9-C32FD6BB3470}" presName="node" presStyleLbl="node1" presStyleIdx="6" presStyleCnt="8" custScaleX="126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E2CC9-3F24-0E42-A900-CCA6D5A21E47}" type="pres">
      <dgm:prSet presAssocID="{2705EC01-DFD4-7846-9E94-8BEE9C931AF6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CE66C3A9-CEC1-804E-A5EC-59179015C2DE}" type="pres">
      <dgm:prSet presAssocID="{E0D89B95-4BA0-4E4C-95DF-7371ABD739A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3CF171-AC96-B944-8565-75ECCA4F762A}" type="presOf" srcId="{9251744C-DB67-C647-9FCC-4151B132DD06}" destId="{0C17AEF8-5D8E-854B-BE99-007E54F68EC0}" srcOrd="0" destOrd="0" presId="urn:microsoft.com/office/officeart/2005/8/layout/radial4"/>
    <dgm:cxn modelId="{87E0A6CE-C9FA-1A43-9267-501FE4B755D7}" type="presOf" srcId="{E0D89B95-4BA0-4E4C-95DF-7371ABD739A1}" destId="{CE66C3A9-CEC1-804E-A5EC-59179015C2DE}" srcOrd="0" destOrd="0" presId="urn:microsoft.com/office/officeart/2005/8/layout/radial4"/>
    <dgm:cxn modelId="{F33F0A4F-7727-AF47-A794-7674EAA3B344}" type="presOf" srcId="{C08E0089-229D-884D-A5FF-E10FEF26BB3F}" destId="{BC63CAA4-B66E-D24A-98F4-914BD008E7B5}" srcOrd="0" destOrd="0" presId="urn:microsoft.com/office/officeart/2005/8/layout/radial4"/>
    <dgm:cxn modelId="{E37E2856-07B7-804F-BD4B-C114EBC0795A}" type="presOf" srcId="{FC0DBB69-933A-BA4E-AE04-B870EFEB28A1}" destId="{DC32C976-E28C-9948-AE89-7543F709E67A}" srcOrd="0" destOrd="0" presId="urn:microsoft.com/office/officeart/2005/8/layout/radial4"/>
    <dgm:cxn modelId="{DCED4BAF-169F-C94C-8BB1-23A3DF4E5848}" srcId="{BFE880AB-A87E-9F49-9A1B-AA0C55DFE2A9}" destId="{7A54292B-DD65-E243-BBCB-1BF5C3D925AC}" srcOrd="2" destOrd="0" parTransId="{49078DFA-4978-8D47-A379-A306EA34BDFD}" sibTransId="{0F168C60-A7C6-DC42-9431-0EC314BF524C}"/>
    <dgm:cxn modelId="{010DE59F-1015-1B4C-A72A-85BC2224D298}" type="presOf" srcId="{6152371E-DA3F-1240-9BDB-A41F43EA568B}" destId="{1CE88B1A-2AA3-8444-A145-15E5AC0B357C}" srcOrd="0" destOrd="0" presId="urn:microsoft.com/office/officeart/2005/8/layout/radial4"/>
    <dgm:cxn modelId="{3A3B6D96-E5A3-2D4E-8073-B4CF6FC00E3D}" srcId="{9251744C-DB67-C647-9FCC-4151B132DD06}" destId="{89E5E78F-7334-CD49-9EDC-3C09C7C7DF00}" srcOrd="1" destOrd="0" parTransId="{E0864936-EC7F-E140-BCE4-524480DC7C56}" sibTransId="{58CFDEE0-1347-A64D-A323-8A0DD43547B8}"/>
    <dgm:cxn modelId="{08590C17-1EF3-B64B-8734-15983356A077}" srcId="{9251744C-DB67-C647-9FCC-4151B132DD06}" destId="{BFE880AB-A87E-9F49-9A1B-AA0C55DFE2A9}" srcOrd="0" destOrd="0" parTransId="{EEC19691-3114-1E4A-865E-2E22C7E15474}" sibTransId="{C530066E-E10B-134E-AFD5-376C192281F2}"/>
    <dgm:cxn modelId="{C2C14607-766C-9541-979C-A107C423C182}" type="presOf" srcId="{DD9BC2BF-7606-F145-83D1-13939AC2CBD8}" destId="{CC686FA0-8CB2-614C-BDAD-113A063AA8A0}" srcOrd="0" destOrd="0" presId="urn:microsoft.com/office/officeart/2005/8/layout/radial4"/>
    <dgm:cxn modelId="{E2236C33-78F4-BA49-B439-57FBEA165E97}" type="presOf" srcId="{7B28F32E-B1B1-FF4E-BEC2-8F64FC700502}" destId="{8E96614B-C1DC-C146-81C6-639A5F91869F}" srcOrd="0" destOrd="0" presId="urn:microsoft.com/office/officeart/2005/8/layout/radial4"/>
    <dgm:cxn modelId="{6836106E-9DC5-BD45-9D23-81AF6CFE8685}" type="presOf" srcId="{56BD9482-F772-FF45-A809-3D4A18568D0B}" destId="{72B90757-9529-E34C-990A-5743AE69D604}" srcOrd="0" destOrd="0" presId="urn:microsoft.com/office/officeart/2005/8/layout/radial4"/>
    <dgm:cxn modelId="{8E5687B4-0DD5-FC49-BDDC-97BB4640DA55}" type="presOf" srcId="{7A54292B-DD65-E243-BBCB-1BF5C3D925AC}" destId="{295E37E2-65EF-E44C-AB5A-8B9F76BE0627}" srcOrd="0" destOrd="0" presId="urn:microsoft.com/office/officeart/2005/8/layout/radial4"/>
    <dgm:cxn modelId="{94CC63DE-5BE0-AE49-827F-BF012897C577}" type="presOf" srcId="{2CD32073-3711-6041-AD4D-396D68A33C36}" destId="{EC9F302E-8ACC-AE49-AD3D-7E978F982C1A}" srcOrd="0" destOrd="0" presId="urn:microsoft.com/office/officeart/2005/8/layout/radial4"/>
    <dgm:cxn modelId="{A81AB5A3-4C2D-234E-B057-F84987CA4288}" type="presOf" srcId="{0A0DDF53-CA8D-8746-BF7B-AFFCFA2CA7EA}" destId="{600F36E4-5467-9E4C-B96B-6610E1F42C85}" srcOrd="0" destOrd="0" presId="urn:microsoft.com/office/officeart/2005/8/layout/radial4"/>
    <dgm:cxn modelId="{B7882539-F8BE-8242-85DB-8021C3C3AA7A}" srcId="{BFE880AB-A87E-9F49-9A1B-AA0C55DFE2A9}" destId="{3380A156-8BCF-E246-A4C9-C32FD6BB3470}" srcOrd="6" destOrd="0" parTransId="{2CD32073-3711-6041-AD4D-396D68A33C36}" sibTransId="{E7B35590-08E8-1242-8496-B5CCCAFB0A66}"/>
    <dgm:cxn modelId="{1D05727C-197A-DA4C-AC86-F408628EA366}" srcId="{BFE880AB-A87E-9F49-9A1B-AA0C55DFE2A9}" destId="{5EC2D416-75A8-C142-9E94-BCB72D95858E}" srcOrd="3" destOrd="0" parTransId="{56BD9482-F772-FF45-A809-3D4A18568D0B}" sibTransId="{45C5CAE6-35A2-CB47-B8CF-7CF1BFA9A495}"/>
    <dgm:cxn modelId="{E2DBC9D5-8FD8-BE44-97E1-71B966C2C0F5}" type="presOf" srcId="{49078DFA-4978-8D47-A379-A306EA34BDFD}" destId="{846E3DA8-2144-2543-869D-904922C79FB1}" srcOrd="0" destOrd="0" presId="urn:microsoft.com/office/officeart/2005/8/layout/radial4"/>
    <dgm:cxn modelId="{648CEF12-07E9-0F4B-8502-CAE40F6BBB2B}" srcId="{BFE880AB-A87E-9F49-9A1B-AA0C55DFE2A9}" destId="{45AF8670-532B-1B47-B133-49E97375DA77}" srcOrd="0" destOrd="0" parTransId="{DD9BC2BF-7606-F145-83D1-13939AC2CBD8}" sibTransId="{12BE927D-CE67-544F-BDE0-6FFDCF5D053E}"/>
    <dgm:cxn modelId="{192E8DF1-B400-6842-BA51-6AAD475E60D3}" srcId="{BFE880AB-A87E-9F49-9A1B-AA0C55DFE2A9}" destId="{6152371E-DA3F-1240-9BDB-A41F43EA568B}" srcOrd="4" destOrd="0" parTransId="{10061273-CE77-0046-B4C3-E79695000AB3}" sibTransId="{BB2787EF-5B95-9445-A1E2-959F8B7F2717}"/>
    <dgm:cxn modelId="{91871E6A-EB11-DC4D-9A36-3BAD7BB14B4D}" type="presOf" srcId="{3380A156-8BCF-E246-A4C9-C32FD6BB3470}" destId="{E5943CE7-52AB-C945-B22A-17EF88F1FA54}" srcOrd="0" destOrd="0" presId="urn:microsoft.com/office/officeart/2005/8/layout/radial4"/>
    <dgm:cxn modelId="{EA559DF3-D163-7747-A0F8-C4FE89972BD6}" srcId="{BFE880AB-A87E-9F49-9A1B-AA0C55DFE2A9}" destId="{7B28F32E-B1B1-FF4E-BEC2-8F64FC700502}" srcOrd="1" destOrd="0" parTransId="{0A0DDF53-CA8D-8746-BF7B-AFFCFA2CA7EA}" sibTransId="{AE59E548-CE88-0643-BB20-A8AB8101BF54}"/>
    <dgm:cxn modelId="{44792151-B9C8-F841-A047-D157A24A1D86}" type="presOf" srcId="{45AF8670-532B-1B47-B133-49E97375DA77}" destId="{55775D62-DF1C-0A4E-BCEE-8F50AA580E2D}" srcOrd="0" destOrd="0" presId="urn:microsoft.com/office/officeart/2005/8/layout/radial4"/>
    <dgm:cxn modelId="{3A7F377C-75DC-3E4F-BB48-8A976B551453}" type="presOf" srcId="{2705EC01-DFD4-7846-9E94-8BEE9C931AF6}" destId="{CAEE2CC9-3F24-0E42-A900-CCA6D5A21E47}" srcOrd="0" destOrd="0" presId="urn:microsoft.com/office/officeart/2005/8/layout/radial4"/>
    <dgm:cxn modelId="{6658E850-74F6-6245-B6CA-476F0D2217C3}" srcId="{BFE880AB-A87E-9F49-9A1B-AA0C55DFE2A9}" destId="{C08E0089-229D-884D-A5FF-E10FEF26BB3F}" srcOrd="5" destOrd="0" parTransId="{FC0DBB69-933A-BA4E-AE04-B870EFEB28A1}" sibTransId="{88F87DF1-B00C-4843-A5F9-9B2F243313BD}"/>
    <dgm:cxn modelId="{521E265E-102B-5A48-A588-9FDA2ECCDB39}" type="presOf" srcId="{10061273-CE77-0046-B4C3-E79695000AB3}" destId="{578A8979-C40C-DD44-B2B6-085D2EF94FB7}" srcOrd="0" destOrd="0" presId="urn:microsoft.com/office/officeart/2005/8/layout/radial4"/>
    <dgm:cxn modelId="{AF1F4093-5EA7-304C-B15E-EF2E10C9DEF9}" type="presOf" srcId="{5EC2D416-75A8-C142-9E94-BCB72D95858E}" destId="{5669A080-36F8-EE4F-8A80-CD794EA0D8F5}" srcOrd="0" destOrd="0" presId="urn:microsoft.com/office/officeart/2005/8/layout/radial4"/>
    <dgm:cxn modelId="{849E1A53-023A-A649-88BF-CAA49C5065B7}" srcId="{BFE880AB-A87E-9F49-9A1B-AA0C55DFE2A9}" destId="{E0D89B95-4BA0-4E4C-95DF-7371ABD739A1}" srcOrd="7" destOrd="0" parTransId="{2705EC01-DFD4-7846-9E94-8BEE9C931AF6}" sibTransId="{5E6D8413-555C-7B46-B4A7-6EE0DAF12FBF}"/>
    <dgm:cxn modelId="{B5DE90E9-392E-FA42-A79A-BE1482C92F8F}" type="presOf" srcId="{BFE880AB-A87E-9F49-9A1B-AA0C55DFE2A9}" destId="{F1AC1DAE-F731-E146-BA90-2B96228BE9B2}" srcOrd="0" destOrd="0" presId="urn:microsoft.com/office/officeart/2005/8/layout/radial4"/>
    <dgm:cxn modelId="{F6B50353-96B1-284C-8B73-462F06B525A1}" type="presParOf" srcId="{0C17AEF8-5D8E-854B-BE99-007E54F68EC0}" destId="{F1AC1DAE-F731-E146-BA90-2B96228BE9B2}" srcOrd="0" destOrd="0" presId="urn:microsoft.com/office/officeart/2005/8/layout/radial4"/>
    <dgm:cxn modelId="{BE506EAE-4D82-F348-A3DF-054628E18325}" type="presParOf" srcId="{0C17AEF8-5D8E-854B-BE99-007E54F68EC0}" destId="{CC686FA0-8CB2-614C-BDAD-113A063AA8A0}" srcOrd="1" destOrd="0" presId="urn:microsoft.com/office/officeart/2005/8/layout/radial4"/>
    <dgm:cxn modelId="{C73A0137-BCB4-7D4A-899E-EB449626BD9D}" type="presParOf" srcId="{0C17AEF8-5D8E-854B-BE99-007E54F68EC0}" destId="{55775D62-DF1C-0A4E-BCEE-8F50AA580E2D}" srcOrd="2" destOrd="0" presId="urn:microsoft.com/office/officeart/2005/8/layout/radial4"/>
    <dgm:cxn modelId="{2D10C88F-3F26-934B-A40A-4BF0648B5761}" type="presParOf" srcId="{0C17AEF8-5D8E-854B-BE99-007E54F68EC0}" destId="{600F36E4-5467-9E4C-B96B-6610E1F42C85}" srcOrd="3" destOrd="0" presId="urn:microsoft.com/office/officeart/2005/8/layout/radial4"/>
    <dgm:cxn modelId="{F6808963-D49F-D44A-A19C-34C4F375AFE1}" type="presParOf" srcId="{0C17AEF8-5D8E-854B-BE99-007E54F68EC0}" destId="{8E96614B-C1DC-C146-81C6-639A5F91869F}" srcOrd="4" destOrd="0" presId="urn:microsoft.com/office/officeart/2005/8/layout/radial4"/>
    <dgm:cxn modelId="{655EAC64-0147-0D45-9AC4-869462CEF413}" type="presParOf" srcId="{0C17AEF8-5D8E-854B-BE99-007E54F68EC0}" destId="{846E3DA8-2144-2543-869D-904922C79FB1}" srcOrd="5" destOrd="0" presId="urn:microsoft.com/office/officeart/2005/8/layout/radial4"/>
    <dgm:cxn modelId="{7E5AF510-4556-2D46-BE97-9B119EC55A18}" type="presParOf" srcId="{0C17AEF8-5D8E-854B-BE99-007E54F68EC0}" destId="{295E37E2-65EF-E44C-AB5A-8B9F76BE0627}" srcOrd="6" destOrd="0" presId="urn:microsoft.com/office/officeart/2005/8/layout/radial4"/>
    <dgm:cxn modelId="{1AFDCF99-DC32-4540-A46B-187BACD39321}" type="presParOf" srcId="{0C17AEF8-5D8E-854B-BE99-007E54F68EC0}" destId="{72B90757-9529-E34C-990A-5743AE69D604}" srcOrd="7" destOrd="0" presId="urn:microsoft.com/office/officeart/2005/8/layout/radial4"/>
    <dgm:cxn modelId="{FA0BD471-E344-0341-AC40-2FDE00FA72A4}" type="presParOf" srcId="{0C17AEF8-5D8E-854B-BE99-007E54F68EC0}" destId="{5669A080-36F8-EE4F-8A80-CD794EA0D8F5}" srcOrd="8" destOrd="0" presId="urn:microsoft.com/office/officeart/2005/8/layout/radial4"/>
    <dgm:cxn modelId="{D5067CC4-C7BE-ED4D-A554-D16A87851CDE}" type="presParOf" srcId="{0C17AEF8-5D8E-854B-BE99-007E54F68EC0}" destId="{578A8979-C40C-DD44-B2B6-085D2EF94FB7}" srcOrd="9" destOrd="0" presId="urn:microsoft.com/office/officeart/2005/8/layout/radial4"/>
    <dgm:cxn modelId="{E40E1E33-CE9B-1246-9B4C-736EF3FB4F21}" type="presParOf" srcId="{0C17AEF8-5D8E-854B-BE99-007E54F68EC0}" destId="{1CE88B1A-2AA3-8444-A145-15E5AC0B357C}" srcOrd="10" destOrd="0" presId="urn:microsoft.com/office/officeart/2005/8/layout/radial4"/>
    <dgm:cxn modelId="{F67E12B6-FBD9-E447-A02C-D53C120C3328}" type="presParOf" srcId="{0C17AEF8-5D8E-854B-BE99-007E54F68EC0}" destId="{DC32C976-E28C-9948-AE89-7543F709E67A}" srcOrd="11" destOrd="0" presId="urn:microsoft.com/office/officeart/2005/8/layout/radial4"/>
    <dgm:cxn modelId="{07FB48EF-65B4-B547-88D4-768CF394A80E}" type="presParOf" srcId="{0C17AEF8-5D8E-854B-BE99-007E54F68EC0}" destId="{BC63CAA4-B66E-D24A-98F4-914BD008E7B5}" srcOrd="12" destOrd="0" presId="urn:microsoft.com/office/officeart/2005/8/layout/radial4"/>
    <dgm:cxn modelId="{510DC9C6-CF32-DE41-AC1B-5A15CAB8A6E1}" type="presParOf" srcId="{0C17AEF8-5D8E-854B-BE99-007E54F68EC0}" destId="{EC9F302E-8ACC-AE49-AD3D-7E978F982C1A}" srcOrd="13" destOrd="0" presId="urn:microsoft.com/office/officeart/2005/8/layout/radial4"/>
    <dgm:cxn modelId="{521EAD47-C258-1D44-8F4A-282A8F868713}" type="presParOf" srcId="{0C17AEF8-5D8E-854B-BE99-007E54F68EC0}" destId="{E5943CE7-52AB-C945-B22A-17EF88F1FA54}" srcOrd="14" destOrd="0" presId="urn:microsoft.com/office/officeart/2005/8/layout/radial4"/>
    <dgm:cxn modelId="{F6C9AA93-1B67-4740-8B67-1AB7F6914104}" type="presParOf" srcId="{0C17AEF8-5D8E-854B-BE99-007E54F68EC0}" destId="{CAEE2CC9-3F24-0E42-A900-CCA6D5A21E47}" srcOrd="15" destOrd="0" presId="urn:microsoft.com/office/officeart/2005/8/layout/radial4"/>
    <dgm:cxn modelId="{84669107-2B28-1143-9712-3E2CB91D3B08}" type="presParOf" srcId="{0C17AEF8-5D8E-854B-BE99-007E54F68EC0}" destId="{CE66C3A9-CEC1-804E-A5EC-59179015C2DE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A87C7B-BB79-48E2-BE89-58D7A5AA6538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E85DA1-F889-4265-ADA6-9FF7F7097EDB}">
      <dgm:prSet/>
      <dgm:spPr/>
      <dgm:t>
        <a:bodyPr/>
        <a:lstStyle/>
        <a:p>
          <a:pPr rtl="0"/>
          <a:r>
            <a:rPr lang="en-CA" dirty="0"/>
            <a:t>NIPPV vs CPAP rolled out</a:t>
          </a:r>
          <a:endParaRPr lang="en-US" dirty="0"/>
        </a:p>
      </dgm:t>
    </dgm:pt>
    <dgm:pt modelId="{7ABA4E18-80FC-45FE-BC14-1AA877601E4D}" type="parTrans" cxnId="{F34C0BC1-A6D9-47BC-AB24-0FE06387E459}">
      <dgm:prSet/>
      <dgm:spPr/>
      <dgm:t>
        <a:bodyPr/>
        <a:lstStyle/>
        <a:p>
          <a:endParaRPr lang="en-US"/>
        </a:p>
      </dgm:t>
    </dgm:pt>
    <dgm:pt modelId="{9C84B06C-6C6B-4E62-AC76-08BF6A08ABE5}" type="sibTrans" cxnId="{F34C0BC1-A6D9-47BC-AB24-0FE06387E459}">
      <dgm:prSet/>
      <dgm:spPr/>
      <dgm:t>
        <a:bodyPr/>
        <a:lstStyle/>
        <a:p>
          <a:endParaRPr lang="en-US"/>
        </a:p>
      </dgm:t>
    </dgm:pt>
    <dgm:pt modelId="{62A536A6-1965-4077-910E-74A4B6179035}">
      <dgm:prSet/>
      <dgm:spPr/>
      <dgm:t>
        <a:bodyPr/>
        <a:lstStyle/>
        <a:p>
          <a:pPr rtl="0"/>
          <a:r>
            <a:rPr lang="en-CA" dirty="0"/>
            <a:t>PDA management strategy</a:t>
          </a:r>
          <a:endParaRPr lang="en-US" dirty="0"/>
        </a:p>
      </dgm:t>
    </dgm:pt>
    <dgm:pt modelId="{6114A785-B2D5-46EC-9406-4D903AE46968}" type="parTrans" cxnId="{AABC9B35-654F-464B-A4FA-0137749F9D3F}">
      <dgm:prSet/>
      <dgm:spPr/>
      <dgm:t>
        <a:bodyPr/>
        <a:lstStyle/>
        <a:p>
          <a:endParaRPr lang="en-US"/>
        </a:p>
      </dgm:t>
    </dgm:pt>
    <dgm:pt modelId="{43738E3B-9231-4600-BD8F-5DCDA2160AF3}" type="sibTrans" cxnId="{AABC9B35-654F-464B-A4FA-0137749F9D3F}">
      <dgm:prSet/>
      <dgm:spPr/>
      <dgm:t>
        <a:bodyPr/>
        <a:lstStyle/>
        <a:p>
          <a:endParaRPr lang="en-US"/>
        </a:p>
      </dgm:t>
    </dgm:pt>
    <dgm:pt modelId="{5B1FEB68-BF1E-6243-8054-F16F8ECCE987}">
      <dgm:prSet/>
      <dgm:spPr/>
      <dgm:t>
        <a:bodyPr/>
        <a:lstStyle/>
        <a:p>
          <a:pPr rtl="0"/>
          <a:r>
            <a:rPr lang="en-US" dirty="0"/>
            <a:t>Antibiotic stewardship project</a:t>
          </a:r>
        </a:p>
      </dgm:t>
    </dgm:pt>
    <dgm:pt modelId="{43FE280C-C595-B940-9072-CE39780B2AFB}" type="parTrans" cxnId="{65154F97-7DF8-2D46-A288-CB2AEF70FBC4}">
      <dgm:prSet/>
      <dgm:spPr/>
      <dgm:t>
        <a:bodyPr/>
        <a:lstStyle/>
        <a:p>
          <a:endParaRPr lang="en-US"/>
        </a:p>
      </dgm:t>
    </dgm:pt>
    <dgm:pt modelId="{3058EB97-4A9A-7344-9F62-469ED03A22C0}" type="sibTrans" cxnId="{65154F97-7DF8-2D46-A288-CB2AEF70FBC4}">
      <dgm:prSet/>
      <dgm:spPr/>
      <dgm:t>
        <a:bodyPr/>
        <a:lstStyle/>
        <a:p>
          <a:endParaRPr lang="en-US"/>
        </a:p>
      </dgm:t>
    </dgm:pt>
    <dgm:pt modelId="{70678EDC-3F52-7341-8B68-9D349CAC91CE}">
      <dgm:prSet/>
      <dgm:spPr/>
      <dgm:t>
        <a:bodyPr/>
        <a:lstStyle/>
        <a:p>
          <a:pPr rtl="0"/>
          <a:r>
            <a:rPr lang="en-US" dirty="0"/>
            <a:t>Resource utilization project</a:t>
          </a:r>
        </a:p>
      </dgm:t>
    </dgm:pt>
    <dgm:pt modelId="{B12292B9-B48C-0F40-AD40-375BE710E81F}" type="parTrans" cxnId="{5C77E0B3-E9A0-3645-86E7-E471820A34B8}">
      <dgm:prSet/>
      <dgm:spPr/>
      <dgm:t>
        <a:bodyPr/>
        <a:lstStyle/>
        <a:p>
          <a:endParaRPr lang="en-US"/>
        </a:p>
      </dgm:t>
    </dgm:pt>
    <dgm:pt modelId="{69D23CBE-6E76-2B42-A90C-E7DADAF8545C}" type="sibTrans" cxnId="{5C77E0B3-E9A0-3645-86E7-E471820A34B8}">
      <dgm:prSet/>
      <dgm:spPr/>
      <dgm:t>
        <a:bodyPr/>
        <a:lstStyle/>
        <a:p>
          <a:endParaRPr lang="en-US"/>
        </a:p>
      </dgm:t>
    </dgm:pt>
    <dgm:pt modelId="{1F6E7315-5359-42FA-91EB-F6B0175162A5}" type="pres">
      <dgm:prSet presAssocID="{81A87C7B-BB79-48E2-BE89-58D7A5AA65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CFCAAE-DDF4-4124-89E9-E4ECDC328E86}" type="pres">
      <dgm:prSet presAssocID="{A6E85DA1-F889-4265-ADA6-9FF7F7097ED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0BE6D-7F60-4F52-9BD9-9B59DC32FB00}" type="pres">
      <dgm:prSet presAssocID="{9C84B06C-6C6B-4E62-AC76-08BF6A08ABE5}" presName="spacer" presStyleCnt="0"/>
      <dgm:spPr/>
    </dgm:pt>
    <dgm:pt modelId="{E935C526-1550-4B68-B40E-B52B587F3C53}" type="pres">
      <dgm:prSet presAssocID="{62A536A6-1965-4077-910E-74A4B617903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CBC73-1626-3847-BCD4-2D4A08FF8C9C}" type="pres">
      <dgm:prSet presAssocID="{43738E3B-9231-4600-BD8F-5DCDA2160AF3}" presName="spacer" presStyleCnt="0"/>
      <dgm:spPr/>
    </dgm:pt>
    <dgm:pt modelId="{12B0EFAD-12AB-C646-9F1E-99F158F124F5}" type="pres">
      <dgm:prSet presAssocID="{5B1FEB68-BF1E-6243-8054-F16F8ECCE98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86FBA-3BBA-254C-B49D-AF6797807AD1}" type="pres">
      <dgm:prSet presAssocID="{3058EB97-4A9A-7344-9F62-469ED03A22C0}" presName="spacer" presStyleCnt="0"/>
      <dgm:spPr/>
    </dgm:pt>
    <dgm:pt modelId="{E31C843B-2735-E74F-9F66-0EDDD1C1A1BB}" type="pres">
      <dgm:prSet presAssocID="{70678EDC-3F52-7341-8B68-9D349CAC91C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288578-C138-2B40-8D83-A173271FAB82}" type="presOf" srcId="{5B1FEB68-BF1E-6243-8054-F16F8ECCE987}" destId="{12B0EFAD-12AB-C646-9F1E-99F158F124F5}" srcOrd="0" destOrd="0" presId="urn:microsoft.com/office/officeart/2005/8/layout/vList2"/>
    <dgm:cxn modelId="{A40419CA-8C3F-0E41-ACBA-10C6CA3FF689}" type="presOf" srcId="{70678EDC-3F52-7341-8B68-9D349CAC91CE}" destId="{E31C843B-2735-E74F-9F66-0EDDD1C1A1BB}" srcOrd="0" destOrd="0" presId="urn:microsoft.com/office/officeart/2005/8/layout/vList2"/>
    <dgm:cxn modelId="{65154F97-7DF8-2D46-A288-CB2AEF70FBC4}" srcId="{81A87C7B-BB79-48E2-BE89-58D7A5AA6538}" destId="{5B1FEB68-BF1E-6243-8054-F16F8ECCE987}" srcOrd="2" destOrd="0" parTransId="{43FE280C-C595-B940-9072-CE39780B2AFB}" sibTransId="{3058EB97-4A9A-7344-9F62-469ED03A22C0}"/>
    <dgm:cxn modelId="{AABC9B35-654F-464B-A4FA-0137749F9D3F}" srcId="{81A87C7B-BB79-48E2-BE89-58D7A5AA6538}" destId="{62A536A6-1965-4077-910E-74A4B6179035}" srcOrd="1" destOrd="0" parTransId="{6114A785-B2D5-46EC-9406-4D903AE46968}" sibTransId="{43738E3B-9231-4600-BD8F-5DCDA2160AF3}"/>
    <dgm:cxn modelId="{516CAC05-8249-4128-B0D3-1B1747518FD9}" type="presOf" srcId="{81A87C7B-BB79-48E2-BE89-58D7A5AA6538}" destId="{1F6E7315-5359-42FA-91EB-F6B0175162A5}" srcOrd="0" destOrd="0" presId="urn:microsoft.com/office/officeart/2005/8/layout/vList2"/>
    <dgm:cxn modelId="{5C77E0B3-E9A0-3645-86E7-E471820A34B8}" srcId="{81A87C7B-BB79-48E2-BE89-58D7A5AA6538}" destId="{70678EDC-3F52-7341-8B68-9D349CAC91CE}" srcOrd="3" destOrd="0" parTransId="{B12292B9-B48C-0F40-AD40-375BE710E81F}" sibTransId="{69D23CBE-6E76-2B42-A90C-E7DADAF8545C}"/>
    <dgm:cxn modelId="{7139900C-6088-4844-B749-DFAE3AA97AB5}" type="presOf" srcId="{A6E85DA1-F889-4265-ADA6-9FF7F7097EDB}" destId="{F6CFCAAE-DDF4-4124-89E9-E4ECDC328E86}" srcOrd="0" destOrd="0" presId="urn:microsoft.com/office/officeart/2005/8/layout/vList2"/>
    <dgm:cxn modelId="{AFF827AF-0098-4411-A71F-0B8AB93EEC6C}" type="presOf" srcId="{62A536A6-1965-4077-910E-74A4B6179035}" destId="{E935C526-1550-4B68-B40E-B52B587F3C53}" srcOrd="0" destOrd="0" presId="urn:microsoft.com/office/officeart/2005/8/layout/vList2"/>
    <dgm:cxn modelId="{F34C0BC1-A6D9-47BC-AB24-0FE06387E459}" srcId="{81A87C7B-BB79-48E2-BE89-58D7A5AA6538}" destId="{A6E85DA1-F889-4265-ADA6-9FF7F7097EDB}" srcOrd="0" destOrd="0" parTransId="{7ABA4E18-80FC-45FE-BC14-1AA877601E4D}" sibTransId="{9C84B06C-6C6B-4E62-AC76-08BF6A08ABE5}"/>
    <dgm:cxn modelId="{DA00ADB5-A09A-41C3-84F6-4A57B59E259A}" type="presParOf" srcId="{1F6E7315-5359-42FA-91EB-F6B0175162A5}" destId="{F6CFCAAE-DDF4-4124-89E9-E4ECDC328E86}" srcOrd="0" destOrd="0" presId="urn:microsoft.com/office/officeart/2005/8/layout/vList2"/>
    <dgm:cxn modelId="{CA8893D2-E462-41F9-A297-D1E621B5E362}" type="presParOf" srcId="{1F6E7315-5359-42FA-91EB-F6B0175162A5}" destId="{1D10BE6D-7F60-4F52-9BD9-9B59DC32FB00}" srcOrd="1" destOrd="0" presId="urn:microsoft.com/office/officeart/2005/8/layout/vList2"/>
    <dgm:cxn modelId="{06585155-D91C-45D5-AC0E-FE1F5F4C69EC}" type="presParOf" srcId="{1F6E7315-5359-42FA-91EB-F6B0175162A5}" destId="{E935C526-1550-4B68-B40E-B52B587F3C53}" srcOrd="2" destOrd="0" presId="urn:microsoft.com/office/officeart/2005/8/layout/vList2"/>
    <dgm:cxn modelId="{23A0FA55-BAFC-6E44-8B7D-0358AF96633A}" type="presParOf" srcId="{1F6E7315-5359-42FA-91EB-F6B0175162A5}" destId="{8FFCBC73-1626-3847-BCD4-2D4A08FF8C9C}" srcOrd="3" destOrd="0" presId="urn:microsoft.com/office/officeart/2005/8/layout/vList2"/>
    <dgm:cxn modelId="{F4213694-0F18-BB44-9914-11CAB0300B76}" type="presParOf" srcId="{1F6E7315-5359-42FA-91EB-F6B0175162A5}" destId="{12B0EFAD-12AB-C646-9F1E-99F158F124F5}" srcOrd="4" destOrd="0" presId="urn:microsoft.com/office/officeart/2005/8/layout/vList2"/>
    <dgm:cxn modelId="{E1010F99-AB0D-814D-B142-FBE863454787}" type="presParOf" srcId="{1F6E7315-5359-42FA-91EB-F6B0175162A5}" destId="{A1386FBA-3BBA-254C-B49D-AF6797807AD1}" srcOrd="5" destOrd="0" presId="urn:microsoft.com/office/officeart/2005/8/layout/vList2"/>
    <dgm:cxn modelId="{1566567C-AB1A-194C-BF12-557B0FC52334}" type="presParOf" srcId="{1F6E7315-5359-42FA-91EB-F6B0175162A5}" destId="{E31C843B-2735-E74F-9F66-0EDDD1C1A1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4ABBF3-E340-4412-858C-C824A88804CA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C5E267-4674-44D8-ADE4-E72B625E2439}">
      <dgm:prSet/>
      <dgm:spPr/>
      <dgm:t>
        <a:bodyPr/>
        <a:lstStyle/>
        <a:p>
          <a:pPr rtl="0"/>
          <a:r>
            <a:rPr lang="en-CA" dirty="0"/>
            <a:t>Neonatal EPIQ</a:t>
          </a:r>
          <a:endParaRPr lang="en-US" dirty="0"/>
        </a:p>
      </dgm:t>
    </dgm:pt>
    <dgm:pt modelId="{53A88F27-C6D1-49E3-80CC-A4307AFE387C}" type="parTrans" cxnId="{BEB73EDE-D256-4B08-9B7A-631ACF24C62D}">
      <dgm:prSet/>
      <dgm:spPr/>
      <dgm:t>
        <a:bodyPr/>
        <a:lstStyle/>
        <a:p>
          <a:endParaRPr lang="en-US"/>
        </a:p>
      </dgm:t>
    </dgm:pt>
    <dgm:pt modelId="{1AEE3B97-E127-42D7-92BC-A8FDD97B852C}" type="sibTrans" cxnId="{BEB73EDE-D256-4B08-9B7A-631ACF24C62D}">
      <dgm:prSet/>
      <dgm:spPr/>
      <dgm:t>
        <a:bodyPr/>
        <a:lstStyle/>
        <a:p>
          <a:endParaRPr lang="en-US"/>
        </a:p>
      </dgm:t>
    </dgm:pt>
    <dgm:pt modelId="{BA3F02A6-BDBE-4B33-B43B-B60E31DB3653}">
      <dgm:prSet/>
      <dgm:spPr/>
      <dgm:t>
        <a:bodyPr/>
        <a:lstStyle/>
        <a:p>
          <a:pPr rtl="0"/>
          <a:r>
            <a:rPr lang="en-CA"/>
            <a:t>Parent-EPIQ</a:t>
          </a:r>
          <a:endParaRPr lang="en-US"/>
        </a:p>
      </dgm:t>
    </dgm:pt>
    <dgm:pt modelId="{C74224B0-D9B5-4B6D-847D-09C37587DE54}" type="parTrans" cxnId="{638D20D8-6640-4EF7-9EA3-4CA7E67EBD6B}">
      <dgm:prSet/>
      <dgm:spPr/>
      <dgm:t>
        <a:bodyPr/>
        <a:lstStyle/>
        <a:p>
          <a:endParaRPr lang="en-US"/>
        </a:p>
      </dgm:t>
    </dgm:pt>
    <dgm:pt modelId="{6F47ED00-8923-4678-8AEC-8098712806D6}" type="sibTrans" cxnId="{638D20D8-6640-4EF7-9EA3-4CA7E67EBD6B}">
      <dgm:prSet/>
      <dgm:spPr/>
      <dgm:t>
        <a:bodyPr/>
        <a:lstStyle/>
        <a:p>
          <a:endParaRPr lang="en-US"/>
        </a:p>
      </dgm:t>
    </dgm:pt>
    <dgm:pt modelId="{586CAF84-DC31-43BB-B9D0-2FDA024E6856}">
      <dgm:prSet/>
      <dgm:spPr/>
      <dgm:t>
        <a:bodyPr/>
        <a:lstStyle/>
        <a:p>
          <a:pPr rtl="0"/>
          <a:r>
            <a:rPr lang="en-CA" dirty="0"/>
            <a:t>Perinatology – connect with your OBGYN/MFM colleague</a:t>
          </a:r>
          <a:endParaRPr lang="en-US" dirty="0"/>
        </a:p>
      </dgm:t>
    </dgm:pt>
    <dgm:pt modelId="{05D89204-0435-44E5-9FFA-7E106A0F5CDF}" type="parTrans" cxnId="{C3EE2C57-CDDD-4207-85C5-3F891E7A8412}">
      <dgm:prSet/>
      <dgm:spPr/>
      <dgm:t>
        <a:bodyPr/>
        <a:lstStyle/>
        <a:p>
          <a:endParaRPr lang="en-US"/>
        </a:p>
      </dgm:t>
    </dgm:pt>
    <dgm:pt modelId="{AE3B1EAE-618D-4029-A7A6-7BC1ADD557DB}" type="sibTrans" cxnId="{C3EE2C57-CDDD-4207-85C5-3F891E7A8412}">
      <dgm:prSet/>
      <dgm:spPr/>
      <dgm:t>
        <a:bodyPr/>
        <a:lstStyle/>
        <a:p>
          <a:endParaRPr lang="en-US"/>
        </a:p>
      </dgm:t>
    </dgm:pt>
    <dgm:pt modelId="{5E1616CD-7624-4573-89C6-6079B1DF0E1D}" type="pres">
      <dgm:prSet presAssocID="{744ABBF3-E340-4412-858C-C824A8880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C58CD-DBA2-4110-9011-C598AE139370}" type="pres">
      <dgm:prSet presAssocID="{8DC5E267-4674-44D8-ADE4-E72B625E24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036C3-FEB4-4249-95AB-6FB474B1D8D7}" type="pres">
      <dgm:prSet presAssocID="{1AEE3B97-E127-42D7-92BC-A8FDD97B852C}" presName="spacer" presStyleCnt="0"/>
      <dgm:spPr/>
    </dgm:pt>
    <dgm:pt modelId="{43619A31-4B5D-4918-92B0-690157ED6D4A}" type="pres">
      <dgm:prSet presAssocID="{BA3F02A6-BDBE-4B33-B43B-B60E31DB36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694B4-DEFC-4ACB-BF8F-6E7F27D5654F}" type="pres">
      <dgm:prSet presAssocID="{6F47ED00-8923-4678-8AEC-8098712806D6}" presName="spacer" presStyleCnt="0"/>
      <dgm:spPr/>
    </dgm:pt>
    <dgm:pt modelId="{3CD08879-E2AF-4B81-9DCE-8ABD5BFE917F}" type="pres">
      <dgm:prSet presAssocID="{586CAF84-DC31-43BB-B9D0-2FDA024E68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E2C57-CDDD-4207-85C5-3F891E7A8412}" srcId="{744ABBF3-E340-4412-858C-C824A88804CA}" destId="{586CAF84-DC31-43BB-B9D0-2FDA024E6856}" srcOrd="2" destOrd="0" parTransId="{05D89204-0435-44E5-9FFA-7E106A0F5CDF}" sibTransId="{AE3B1EAE-618D-4029-A7A6-7BC1ADD557DB}"/>
    <dgm:cxn modelId="{742AB068-DB67-4FB5-81CA-90901A3CDB19}" type="presOf" srcId="{BA3F02A6-BDBE-4B33-B43B-B60E31DB3653}" destId="{43619A31-4B5D-4918-92B0-690157ED6D4A}" srcOrd="0" destOrd="0" presId="urn:microsoft.com/office/officeart/2005/8/layout/vList2"/>
    <dgm:cxn modelId="{CD1C525F-CAFF-433D-8D0F-4EE7926ABE3A}" type="presOf" srcId="{586CAF84-DC31-43BB-B9D0-2FDA024E6856}" destId="{3CD08879-E2AF-4B81-9DCE-8ABD5BFE917F}" srcOrd="0" destOrd="0" presId="urn:microsoft.com/office/officeart/2005/8/layout/vList2"/>
    <dgm:cxn modelId="{EBB0834A-DCE1-4009-9C15-FFEDFA97BB8A}" type="presOf" srcId="{744ABBF3-E340-4412-858C-C824A88804CA}" destId="{5E1616CD-7624-4573-89C6-6079B1DF0E1D}" srcOrd="0" destOrd="0" presId="urn:microsoft.com/office/officeart/2005/8/layout/vList2"/>
    <dgm:cxn modelId="{638D20D8-6640-4EF7-9EA3-4CA7E67EBD6B}" srcId="{744ABBF3-E340-4412-858C-C824A88804CA}" destId="{BA3F02A6-BDBE-4B33-B43B-B60E31DB3653}" srcOrd="1" destOrd="0" parTransId="{C74224B0-D9B5-4B6D-847D-09C37587DE54}" sibTransId="{6F47ED00-8923-4678-8AEC-8098712806D6}"/>
    <dgm:cxn modelId="{BEB73EDE-D256-4B08-9B7A-631ACF24C62D}" srcId="{744ABBF3-E340-4412-858C-C824A88804CA}" destId="{8DC5E267-4674-44D8-ADE4-E72B625E2439}" srcOrd="0" destOrd="0" parTransId="{53A88F27-C6D1-49E3-80CC-A4307AFE387C}" sibTransId="{1AEE3B97-E127-42D7-92BC-A8FDD97B852C}"/>
    <dgm:cxn modelId="{A463B923-C356-4D68-8EF4-711FBEE46C77}" type="presOf" srcId="{8DC5E267-4674-44D8-ADE4-E72B625E2439}" destId="{785C58CD-DBA2-4110-9011-C598AE139370}" srcOrd="0" destOrd="0" presId="urn:microsoft.com/office/officeart/2005/8/layout/vList2"/>
    <dgm:cxn modelId="{DD07C232-B4F9-4257-A603-5DBB324A503A}" type="presParOf" srcId="{5E1616CD-7624-4573-89C6-6079B1DF0E1D}" destId="{785C58CD-DBA2-4110-9011-C598AE139370}" srcOrd="0" destOrd="0" presId="urn:microsoft.com/office/officeart/2005/8/layout/vList2"/>
    <dgm:cxn modelId="{BA9473E3-4459-4EC7-88B0-51B6DF4C0F20}" type="presParOf" srcId="{5E1616CD-7624-4573-89C6-6079B1DF0E1D}" destId="{9C3036C3-FEB4-4249-95AB-6FB474B1D8D7}" srcOrd="1" destOrd="0" presId="urn:microsoft.com/office/officeart/2005/8/layout/vList2"/>
    <dgm:cxn modelId="{9C0D0851-B892-4BFE-B713-87EFB4A0A133}" type="presParOf" srcId="{5E1616CD-7624-4573-89C6-6079B1DF0E1D}" destId="{43619A31-4B5D-4918-92B0-690157ED6D4A}" srcOrd="2" destOrd="0" presId="urn:microsoft.com/office/officeart/2005/8/layout/vList2"/>
    <dgm:cxn modelId="{2899C6A6-25F6-4333-AAF4-BA5D34193880}" type="presParOf" srcId="{5E1616CD-7624-4573-89C6-6079B1DF0E1D}" destId="{F2B694B4-DEFC-4ACB-BF8F-6E7F27D5654F}" srcOrd="3" destOrd="0" presId="urn:microsoft.com/office/officeart/2005/8/layout/vList2"/>
    <dgm:cxn modelId="{8936FE4E-9AE3-445B-80D4-864A4312AFF0}" type="presParOf" srcId="{5E1616CD-7624-4573-89C6-6079B1DF0E1D}" destId="{3CD08879-E2AF-4B81-9DCE-8ABD5BFE91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0ED596-6A2F-434A-8DCB-99F9B2486E21}" type="doc">
      <dgm:prSet loTypeId="urn:microsoft.com/office/officeart/2005/8/layout/hList7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3F26D4-59B2-41D4-BFC7-5DC08B5C8E43}">
      <dgm:prSet/>
      <dgm:spPr/>
      <dgm:t>
        <a:bodyPr/>
        <a:lstStyle/>
        <a:p>
          <a:pPr rtl="0"/>
          <a:r>
            <a:rPr lang="en-CA"/>
            <a:t>Perinatal health</a:t>
          </a:r>
          <a:endParaRPr lang="en-US"/>
        </a:p>
      </dgm:t>
    </dgm:pt>
    <dgm:pt modelId="{9EE058F9-406A-49BB-9D24-AA39E2EE6536}" type="parTrans" cxnId="{D982C2E1-9B3D-4F9E-AD42-C4CAE9C925E6}">
      <dgm:prSet/>
      <dgm:spPr/>
      <dgm:t>
        <a:bodyPr/>
        <a:lstStyle/>
        <a:p>
          <a:endParaRPr lang="en-US"/>
        </a:p>
      </dgm:t>
    </dgm:pt>
    <dgm:pt modelId="{F7F70DBD-F376-48AC-837E-5BAA08B55019}" type="sibTrans" cxnId="{D982C2E1-9B3D-4F9E-AD42-C4CAE9C925E6}">
      <dgm:prSet/>
      <dgm:spPr/>
      <dgm:t>
        <a:bodyPr/>
        <a:lstStyle/>
        <a:p>
          <a:endParaRPr lang="en-US"/>
        </a:p>
      </dgm:t>
    </dgm:pt>
    <dgm:pt modelId="{F7EE842D-6F69-49F4-8830-0A9E2E5B2810}">
      <dgm:prSet/>
      <dgm:spPr/>
      <dgm:t>
        <a:bodyPr/>
        <a:lstStyle/>
        <a:p>
          <a:pPr rtl="0"/>
          <a:r>
            <a:rPr lang="en-CA"/>
            <a:t>Brain health</a:t>
          </a:r>
          <a:endParaRPr lang="en-US"/>
        </a:p>
      </dgm:t>
    </dgm:pt>
    <dgm:pt modelId="{A938FB87-FD6E-47E3-9E0A-CF01A94236B4}" type="parTrans" cxnId="{41995E70-CE88-4F6D-BC29-7E677C2206D4}">
      <dgm:prSet/>
      <dgm:spPr/>
      <dgm:t>
        <a:bodyPr/>
        <a:lstStyle/>
        <a:p>
          <a:endParaRPr lang="en-US"/>
        </a:p>
      </dgm:t>
    </dgm:pt>
    <dgm:pt modelId="{DA18E422-55C9-468F-A630-6DFE34CF227D}" type="sibTrans" cxnId="{41995E70-CE88-4F6D-BC29-7E677C2206D4}">
      <dgm:prSet/>
      <dgm:spPr/>
      <dgm:t>
        <a:bodyPr/>
        <a:lstStyle/>
        <a:p>
          <a:endParaRPr lang="en-US"/>
        </a:p>
      </dgm:t>
    </dgm:pt>
    <dgm:pt modelId="{55FD6CC5-EE18-4312-A740-AF449E0DDA00}">
      <dgm:prSet/>
      <dgm:spPr/>
      <dgm:t>
        <a:bodyPr/>
        <a:lstStyle/>
        <a:p>
          <a:pPr rtl="0"/>
          <a:r>
            <a:rPr lang="en-CA"/>
            <a:t>Gut health</a:t>
          </a:r>
          <a:endParaRPr lang="en-US"/>
        </a:p>
      </dgm:t>
    </dgm:pt>
    <dgm:pt modelId="{8DD46147-CE20-4F3A-9569-C0845BA7DEBD}" type="parTrans" cxnId="{18123818-163C-475C-BDCF-A624B70B40A7}">
      <dgm:prSet/>
      <dgm:spPr/>
      <dgm:t>
        <a:bodyPr/>
        <a:lstStyle/>
        <a:p>
          <a:endParaRPr lang="en-US"/>
        </a:p>
      </dgm:t>
    </dgm:pt>
    <dgm:pt modelId="{A0DF48DB-3E81-4BC1-9368-1BF82555B1A7}" type="sibTrans" cxnId="{18123818-163C-475C-BDCF-A624B70B40A7}">
      <dgm:prSet/>
      <dgm:spPr/>
      <dgm:t>
        <a:bodyPr/>
        <a:lstStyle/>
        <a:p>
          <a:endParaRPr lang="en-US"/>
        </a:p>
      </dgm:t>
    </dgm:pt>
    <dgm:pt modelId="{F8E23B32-1F08-40E2-B8F0-2169555D0A07}">
      <dgm:prSet/>
      <dgm:spPr/>
      <dgm:t>
        <a:bodyPr/>
        <a:lstStyle/>
        <a:p>
          <a:pPr rtl="0"/>
          <a:r>
            <a:rPr lang="en-CA"/>
            <a:t>Lung health</a:t>
          </a:r>
          <a:endParaRPr lang="en-US"/>
        </a:p>
      </dgm:t>
    </dgm:pt>
    <dgm:pt modelId="{4038D945-0567-4E52-A78B-0A8CD5A94DC1}" type="parTrans" cxnId="{5BE2F914-1CC3-462F-B05D-903F803C418F}">
      <dgm:prSet/>
      <dgm:spPr/>
      <dgm:t>
        <a:bodyPr/>
        <a:lstStyle/>
        <a:p>
          <a:endParaRPr lang="en-US"/>
        </a:p>
      </dgm:t>
    </dgm:pt>
    <dgm:pt modelId="{CF734524-6E1D-4A6C-B45E-2C747293C2E7}" type="sibTrans" cxnId="{5BE2F914-1CC3-462F-B05D-903F803C418F}">
      <dgm:prSet/>
      <dgm:spPr/>
      <dgm:t>
        <a:bodyPr/>
        <a:lstStyle/>
        <a:p>
          <a:endParaRPr lang="en-US"/>
        </a:p>
      </dgm:t>
    </dgm:pt>
    <dgm:pt modelId="{C3B1D015-3F91-443F-B62F-FBA196BFBFB9}">
      <dgm:prSet/>
      <dgm:spPr/>
      <dgm:t>
        <a:bodyPr/>
        <a:lstStyle/>
        <a:p>
          <a:pPr rtl="0"/>
          <a:r>
            <a:rPr lang="en-CA"/>
            <a:t>Infection prevention (Immune health)</a:t>
          </a:r>
          <a:endParaRPr lang="en-US"/>
        </a:p>
      </dgm:t>
    </dgm:pt>
    <dgm:pt modelId="{BEC19C70-7EA9-4F0A-957F-67FE1699F0C4}" type="parTrans" cxnId="{DA3C6DD4-1DA7-4292-A539-E9153DAA80B6}">
      <dgm:prSet/>
      <dgm:spPr/>
      <dgm:t>
        <a:bodyPr/>
        <a:lstStyle/>
        <a:p>
          <a:endParaRPr lang="en-US"/>
        </a:p>
      </dgm:t>
    </dgm:pt>
    <dgm:pt modelId="{A2F3CD20-51D7-424E-AB51-3CA7B9D19164}" type="sibTrans" cxnId="{DA3C6DD4-1DA7-4292-A539-E9153DAA80B6}">
      <dgm:prSet/>
      <dgm:spPr/>
      <dgm:t>
        <a:bodyPr/>
        <a:lstStyle/>
        <a:p>
          <a:endParaRPr lang="en-US"/>
        </a:p>
      </dgm:t>
    </dgm:pt>
    <dgm:pt modelId="{322CD333-B2A8-4660-994F-0DBB84510335}">
      <dgm:prSet/>
      <dgm:spPr/>
      <dgm:t>
        <a:bodyPr/>
        <a:lstStyle/>
        <a:p>
          <a:pPr rtl="0"/>
          <a:r>
            <a:rPr lang="en-US" dirty="0"/>
            <a:t>Cardiovascular hemodynamics</a:t>
          </a:r>
        </a:p>
      </dgm:t>
    </dgm:pt>
    <dgm:pt modelId="{0A12CF2F-DE53-46EA-8436-336BD3CD9E24}" type="parTrans" cxnId="{E6B6516C-A743-4D2B-8C50-42D8C49B775B}">
      <dgm:prSet/>
      <dgm:spPr/>
      <dgm:t>
        <a:bodyPr/>
        <a:lstStyle/>
        <a:p>
          <a:endParaRPr lang="en-US"/>
        </a:p>
      </dgm:t>
    </dgm:pt>
    <dgm:pt modelId="{8E82F488-7A68-47BA-87CA-06E63D1EF13B}" type="sibTrans" cxnId="{E6B6516C-A743-4D2B-8C50-42D8C49B775B}">
      <dgm:prSet/>
      <dgm:spPr/>
      <dgm:t>
        <a:bodyPr/>
        <a:lstStyle/>
        <a:p>
          <a:endParaRPr lang="en-US"/>
        </a:p>
      </dgm:t>
    </dgm:pt>
    <dgm:pt modelId="{8697B49F-F34B-4964-B24D-80D663960B52}">
      <dgm:prSet/>
      <dgm:spPr/>
      <dgm:t>
        <a:bodyPr/>
        <a:lstStyle/>
        <a:p>
          <a:pPr rtl="0"/>
          <a:r>
            <a:rPr lang="en-CA" dirty="0"/>
            <a:t>Family health</a:t>
          </a:r>
          <a:endParaRPr lang="en-US" dirty="0"/>
        </a:p>
      </dgm:t>
    </dgm:pt>
    <dgm:pt modelId="{5A8A774C-F2AE-4000-8533-E62EFBB8C86E}" type="parTrans" cxnId="{D2A47345-5858-494D-8DF4-F39278C7416F}">
      <dgm:prSet/>
      <dgm:spPr/>
      <dgm:t>
        <a:bodyPr/>
        <a:lstStyle/>
        <a:p>
          <a:endParaRPr lang="en-US"/>
        </a:p>
      </dgm:t>
    </dgm:pt>
    <dgm:pt modelId="{E336F603-1231-44B2-8CD0-E1F1DBEE0A4C}" type="sibTrans" cxnId="{D2A47345-5858-494D-8DF4-F39278C7416F}">
      <dgm:prSet/>
      <dgm:spPr/>
      <dgm:t>
        <a:bodyPr/>
        <a:lstStyle/>
        <a:p>
          <a:endParaRPr lang="en-US"/>
        </a:p>
      </dgm:t>
    </dgm:pt>
    <dgm:pt modelId="{45E46D3A-ADE3-4EA6-B583-E90E9BC94827}" type="pres">
      <dgm:prSet presAssocID="{820ED596-6A2F-434A-8DCB-99F9B2486E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9D2CA9-90E8-47B2-8EA4-FA9A404D657A}" type="pres">
      <dgm:prSet presAssocID="{820ED596-6A2F-434A-8DCB-99F9B2486E21}" presName="fgShape" presStyleLbl="fgShp" presStyleIdx="0" presStyleCnt="1"/>
      <dgm:spPr/>
    </dgm:pt>
    <dgm:pt modelId="{8F574867-73AB-4F0C-AF27-A56F917AAE58}" type="pres">
      <dgm:prSet presAssocID="{820ED596-6A2F-434A-8DCB-99F9B2486E21}" presName="linComp" presStyleCnt="0"/>
      <dgm:spPr/>
    </dgm:pt>
    <dgm:pt modelId="{FF99597C-048A-4ECC-8026-3BA80945169D}" type="pres">
      <dgm:prSet presAssocID="{013F26D4-59B2-41D4-BFC7-5DC08B5C8E43}" presName="compNode" presStyleCnt="0"/>
      <dgm:spPr/>
    </dgm:pt>
    <dgm:pt modelId="{A04871BB-9E2C-4A9A-AE8B-FC32F6437EA8}" type="pres">
      <dgm:prSet presAssocID="{013F26D4-59B2-41D4-BFC7-5DC08B5C8E43}" presName="bkgdShape" presStyleLbl="node1" presStyleIdx="0" presStyleCnt="7"/>
      <dgm:spPr/>
      <dgm:t>
        <a:bodyPr/>
        <a:lstStyle/>
        <a:p>
          <a:endParaRPr lang="en-US"/>
        </a:p>
      </dgm:t>
    </dgm:pt>
    <dgm:pt modelId="{D5008C16-1D13-4EE4-B6A6-60FCFE55494C}" type="pres">
      <dgm:prSet presAssocID="{013F26D4-59B2-41D4-BFC7-5DC08B5C8E43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13D8A-1D6A-461A-811E-E34FEE2862D3}" type="pres">
      <dgm:prSet presAssocID="{013F26D4-59B2-41D4-BFC7-5DC08B5C8E43}" presName="invisiNode" presStyleLbl="node1" presStyleIdx="0" presStyleCnt="7"/>
      <dgm:spPr/>
    </dgm:pt>
    <dgm:pt modelId="{EB5CD08B-4EB2-484E-835C-03F05D1D5B39}" type="pres">
      <dgm:prSet presAssocID="{013F26D4-59B2-41D4-BFC7-5DC08B5C8E43}" presName="imagNode" presStyleLbl="fgImgPlace1" presStyleIdx="0" presStyleCnt="7"/>
      <dgm:spPr/>
    </dgm:pt>
    <dgm:pt modelId="{C66A51F0-6068-4E8E-B542-EE6F1BB104A3}" type="pres">
      <dgm:prSet presAssocID="{F7F70DBD-F376-48AC-837E-5BAA08B550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A92569-48AD-403C-9E6A-48C592D8B813}" type="pres">
      <dgm:prSet presAssocID="{F7EE842D-6F69-49F4-8830-0A9E2E5B2810}" presName="compNode" presStyleCnt="0"/>
      <dgm:spPr/>
    </dgm:pt>
    <dgm:pt modelId="{7F26E42C-2D99-4140-9C7E-817253A89395}" type="pres">
      <dgm:prSet presAssocID="{F7EE842D-6F69-49F4-8830-0A9E2E5B2810}" presName="bkgdShape" presStyleLbl="node1" presStyleIdx="1" presStyleCnt="7"/>
      <dgm:spPr/>
      <dgm:t>
        <a:bodyPr/>
        <a:lstStyle/>
        <a:p>
          <a:endParaRPr lang="en-US"/>
        </a:p>
      </dgm:t>
    </dgm:pt>
    <dgm:pt modelId="{C6505114-8D31-46DD-960C-1C4D44999D3C}" type="pres">
      <dgm:prSet presAssocID="{F7EE842D-6F69-49F4-8830-0A9E2E5B2810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DA95C-055A-402A-A008-D00EAAC3918C}" type="pres">
      <dgm:prSet presAssocID="{F7EE842D-6F69-49F4-8830-0A9E2E5B2810}" presName="invisiNode" presStyleLbl="node1" presStyleIdx="1" presStyleCnt="7"/>
      <dgm:spPr/>
    </dgm:pt>
    <dgm:pt modelId="{DA73127E-1728-4C65-A6F7-BF824E9073ED}" type="pres">
      <dgm:prSet presAssocID="{F7EE842D-6F69-49F4-8830-0A9E2E5B2810}" presName="imagNode" presStyleLbl="fgImgPlace1" presStyleIdx="1" presStyleCnt="7"/>
      <dgm:spPr/>
    </dgm:pt>
    <dgm:pt modelId="{167F616D-A65F-40FA-A55E-4327ECBAF7DC}" type="pres">
      <dgm:prSet presAssocID="{DA18E422-55C9-468F-A630-6DFE34CF22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F1E9A7-1FB0-4118-84CF-C7C8C0449E65}" type="pres">
      <dgm:prSet presAssocID="{55FD6CC5-EE18-4312-A740-AF449E0DDA00}" presName="compNode" presStyleCnt="0"/>
      <dgm:spPr/>
    </dgm:pt>
    <dgm:pt modelId="{9F6A763D-CFCF-48EB-9468-4FDA842B547D}" type="pres">
      <dgm:prSet presAssocID="{55FD6CC5-EE18-4312-A740-AF449E0DDA00}" presName="bkgdShape" presStyleLbl="node1" presStyleIdx="2" presStyleCnt="7"/>
      <dgm:spPr/>
      <dgm:t>
        <a:bodyPr/>
        <a:lstStyle/>
        <a:p>
          <a:endParaRPr lang="en-US"/>
        </a:p>
      </dgm:t>
    </dgm:pt>
    <dgm:pt modelId="{248C9AEE-CD66-4030-8671-6844887DED6C}" type="pres">
      <dgm:prSet presAssocID="{55FD6CC5-EE18-4312-A740-AF449E0DDA00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3F8E1-510E-47AD-A2F6-8EFB933E47FC}" type="pres">
      <dgm:prSet presAssocID="{55FD6CC5-EE18-4312-A740-AF449E0DDA00}" presName="invisiNode" presStyleLbl="node1" presStyleIdx="2" presStyleCnt="7"/>
      <dgm:spPr/>
    </dgm:pt>
    <dgm:pt modelId="{A30F6FBD-242D-46E9-9873-10F4FBDB85C1}" type="pres">
      <dgm:prSet presAssocID="{55FD6CC5-EE18-4312-A740-AF449E0DDA00}" presName="imagNode" presStyleLbl="fgImgPlace1" presStyleIdx="2" presStyleCnt="7"/>
      <dgm:spPr/>
    </dgm:pt>
    <dgm:pt modelId="{DE5ACE3D-3850-4713-B9E4-0DF1079FDD2F}" type="pres">
      <dgm:prSet presAssocID="{A0DF48DB-3E81-4BC1-9368-1BF82555B1A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BCB461-E5A9-4791-89C9-E9B28AD868AA}" type="pres">
      <dgm:prSet presAssocID="{F8E23B32-1F08-40E2-B8F0-2169555D0A07}" presName="compNode" presStyleCnt="0"/>
      <dgm:spPr/>
    </dgm:pt>
    <dgm:pt modelId="{13E2C924-21F3-4C36-A859-1ED8E66FFF2E}" type="pres">
      <dgm:prSet presAssocID="{F8E23B32-1F08-40E2-B8F0-2169555D0A07}" presName="bkgdShape" presStyleLbl="node1" presStyleIdx="3" presStyleCnt="7"/>
      <dgm:spPr/>
      <dgm:t>
        <a:bodyPr/>
        <a:lstStyle/>
        <a:p>
          <a:endParaRPr lang="en-US"/>
        </a:p>
      </dgm:t>
    </dgm:pt>
    <dgm:pt modelId="{F2BA4517-9DC1-4A3D-AA6A-4380845C739D}" type="pres">
      <dgm:prSet presAssocID="{F8E23B32-1F08-40E2-B8F0-2169555D0A07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AE977-E5E6-4697-A4DD-AB0E22F62DD9}" type="pres">
      <dgm:prSet presAssocID="{F8E23B32-1F08-40E2-B8F0-2169555D0A07}" presName="invisiNode" presStyleLbl="node1" presStyleIdx="3" presStyleCnt="7"/>
      <dgm:spPr/>
    </dgm:pt>
    <dgm:pt modelId="{E48CC25A-939A-43CF-BA99-D27ED952F860}" type="pres">
      <dgm:prSet presAssocID="{F8E23B32-1F08-40E2-B8F0-2169555D0A07}" presName="imagNode" presStyleLbl="fgImgPlace1" presStyleIdx="3" presStyleCnt="7"/>
      <dgm:spPr/>
    </dgm:pt>
    <dgm:pt modelId="{6D0B3900-4EB7-4FA1-B8BB-E8F8F538AF97}" type="pres">
      <dgm:prSet presAssocID="{CF734524-6E1D-4A6C-B45E-2C747293C2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E630F32-CEE0-4EF2-9D5A-02880990476B}" type="pres">
      <dgm:prSet presAssocID="{C3B1D015-3F91-443F-B62F-FBA196BFBFB9}" presName="compNode" presStyleCnt="0"/>
      <dgm:spPr/>
    </dgm:pt>
    <dgm:pt modelId="{E2D9DB74-A1B5-477B-95BF-E1CFE70E83F8}" type="pres">
      <dgm:prSet presAssocID="{C3B1D015-3F91-443F-B62F-FBA196BFBFB9}" presName="bkgdShape" presStyleLbl="node1" presStyleIdx="4" presStyleCnt="7"/>
      <dgm:spPr/>
      <dgm:t>
        <a:bodyPr/>
        <a:lstStyle/>
        <a:p>
          <a:endParaRPr lang="en-US"/>
        </a:p>
      </dgm:t>
    </dgm:pt>
    <dgm:pt modelId="{35D1CCA8-B665-449E-94D2-002F31E4EDF8}" type="pres">
      <dgm:prSet presAssocID="{C3B1D015-3F91-443F-B62F-FBA196BFBFB9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235CF-EAAC-4296-9FA4-0DB8BD60E870}" type="pres">
      <dgm:prSet presAssocID="{C3B1D015-3F91-443F-B62F-FBA196BFBFB9}" presName="invisiNode" presStyleLbl="node1" presStyleIdx="4" presStyleCnt="7"/>
      <dgm:spPr/>
    </dgm:pt>
    <dgm:pt modelId="{7BDD3F80-8035-464C-8EA7-64D85B20B712}" type="pres">
      <dgm:prSet presAssocID="{C3B1D015-3F91-443F-B62F-FBA196BFBFB9}" presName="imagNode" presStyleLbl="fgImgPlace1" presStyleIdx="4" presStyleCnt="7"/>
      <dgm:spPr/>
    </dgm:pt>
    <dgm:pt modelId="{D4D641A3-793F-49E5-909A-7F4D003ED6A1}" type="pres">
      <dgm:prSet presAssocID="{A2F3CD20-51D7-424E-AB51-3CA7B9D191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E755D1A-7C20-4210-A89D-04909D5F9E64}" type="pres">
      <dgm:prSet presAssocID="{322CD333-B2A8-4660-994F-0DBB84510335}" presName="compNode" presStyleCnt="0"/>
      <dgm:spPr/>
    </dgm:pt>
    <dgm:pt modelId="{256FC724-5175-4482-B234-91158D4426E9}" type="pres">
      <dgm:prSet presAssocID="{322CD333-B2A8-4660-994F-0DBB84510335}" presName="bkgdShape" presStyleLbl="node1" presStyleIdx="5" presStyleCnt="7"/>
      <dgm:spPr/>
      <dgm:t>
        <a:bodyPr/>
        <a:lstStyle/>
        <a:p>
          <a:endParaRPr lang="en-US"/>
        </a:p>
      </dgm:t>
    </dgm:pt>
    <dgm:pt modelId="{3029907F-DCF1-43F3-9949-5E96752E8713}" type="pres">
      <dgm:prSet presAssocID="{322CD333-B2A8-4660-994F-0DBB84510335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4C8DF-C9B9-4439-8C0B-2C2DCD4B4479}" type="pres">
      <dgm:prSet presAssocID="{322CD333-B2A8-4660-994F-0DBB84510335}" presName="invisiNode" presStyleLbl="node1" presStyleIdx="5" presStyleCnt="7"/>
      <dgm:spPr/>
    </dgm:pt>
    <dgm:pt modelId="{947823C6-3CC1-49CA-BBE5-4C24467B4E7A}" type="pres">
      <dgm:prSet presAssocID="{322CD333-B2A8-4660-994F-0DBB84510335}" presName="imagNode" presStyleLbl="fgImgPlace1" presStyleIdx="5" presStyleCnt="7"/>
      <dgm:spPr/>
    </dgm:pt>
    <dgm:pt modelId="{785EFF9F-AFD1-401F-BF44-E859A72D4EE8}" type="pres">
      <dgm:prSet presAssocID="{8E82F488-7A68-47BA-87CA-06E63D1EF1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F8CB16-B8AF-44E6-85A0-5D679A57C8CA}" type="pres">
      <dgm:prSet presAssocID="{8697B49F-F34B-4964-B24D-80D663960B52}" presName="compNode" presStyleCnt="0"/>
      <dgm:spPr/>
    </dgm:pt>
    <dgm:pt modelId="{791DF58A-D54F-466C-BC78-73873626EC15}" type="pres">
      <dgm:prSet presAssocID="{8697B49F-F34B-4964-B24D-80D663960B52}" presName="bkgdShape" presStyleLbl="node1" presStyleIdx="6" presStyleCnt="7"/>
      <dgm:spPr/>
      <dgm:t>
        <a:bodyPr/>
        <a:lstStyle/>
        <a:p>
          <a:endParaRPr lang="en-US"/>
        </a:p>
      </dgm:t>
    </dgm:pt>
    <dgm:pt modelId="{F1059834-465C-4DAA-A1CB-E611971D9A54}" type="pres">
      <dgm:prSet presAssocID="{8697B49F-F34B-4964-B24D-80D663960B52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D59B3-50EE-4D78-9871-23FA97222F68}" type="pres">
      <dgm:prSet presAssocID="{8697B49F-F34B-4964-B24D-80D663960B52}" presName="invisiNode" presStyleLbl="node1" presStyleIdx="6" presStyleCnt="7"/>
      <dgm:spPr/>
    </dgm:pt>
    <dgm:pt modelId="{35055D79-FC9D-46E9-AE69-39B30993FE15}" type="pres">
      <dgm:prSet presAssocID="{8697B49F-F34B-4964-B24D-80D663960B52}" presName="imagNode" presStyleLbl="fgImgPlace1" presStyleIdx="6" presStyleCnt="7"/>
      <dgm:spPr/>
    </dgm:pt>
  </dgm:ptLst>
  <dgm:cxnLst>
    <dgm:cxn modelId="{0359416C-A98A-4752-96EE-4512BAFA405A}" type="presOf" srcId="{8697B49F-F34B-4964-B24D-80D663960B52}" destId="{F1059834-465C-4DAA-A1CB-E611971D9A54}" srcOrd="1" destOrd="0" presId="urn:microsoft.com/office/officeart/2005/8/layout/hList7"/>
    <dgm:cxn modelId="{41995E70-CE88-4F6D-BC29-7E677C2206D4}" srcId="{820ED596-6A2F-434A-8DCB-99F9B2486E21}" destId="{F7EE842D-6F69-49F4-8830-0A9E2E5B2810}" srcOrd="1" destOrd="0" parTransId="{A938FB87-FD6E-47E3-9E0A-CF01A94236B4}" sibTransId="{DA18E422-55C9-468F-A630-6DFE34CF227D}"/>
    <dgm:cxn modelId="{3B631383-2863-473F-9E51-FD03F99198D5}" type="presOf" srcId="{820ED596-6A2F-434A-8DCB-99F9B2486E21}" destId="{45E46D3A-ADE3-4EA6-B583-E90E9BC94827}" srcOrd="0" destOrd="0" presId="urn:microsoft.com/office/officeart/2005/8/layout/hList7"/>
    <dgm:cxn modelId="{31D8B992-9221-4B03-B85F-12981720AF17}" type="presOf" srcId="{55FD6CC5-EE18-4312-A740-AF449E0DDA00}" destId="{9F6A763D-CFCF-48EB-9468-4FDA842B547D}" srcOrd="0" destOrd="0" presId="urn:microsoft.com/office/officeart/2005/8/layout/hList7"/>
    <dgm:cxn modelId="{B4AC88E7-B20E-41F0-80E6-AAC3E1B09193}" type="presOf" srcId="{DA18E422-55C9-468F-A630-6DFE34CF227D}" destId="{167F616D-A65F-40FA-A55E-4327ECBAF7DC}" srcOrd="0" destOrd="0" presId="urn:microsoft.com/office/officeart/2005/8/layout/hList7"/>
    <dgm:cxn modelId="{5BE2F914-1CC3-462F-B05D-903F803C418F}" srcId="{820ED596-6A2F-434A-8DCB-99F9B2486E21}" destId="{F8E23B32-1F08-40E2-B8F0-2169555D0A07}" srcOrd="3" destOrd="0" parTransId="{4038D945-0567-4E52-A78B-0A8CD5A94DC1}" sibTransId="{CF734524-6E1D-4A6C-B45E-2C747293C2E7}"/>
    <dgm:cxn modelId="{08737434-0AB8-4145-AB16-91589B25B175}" type="presOf" srcId="{C3B1D015-3F91-443F-B62F-FBA196BFBFB9}" destId="{35D1CCA8-B665-449E-94D2-002F31E4EDF8}" srcOrd="1" destOrd="0" presId="urn:microsoft.com/office/officeart/2005/8/layout/hList7"/>
    <dgm:cxn modelId="{FEB4885F-041D-4A3C-A4B0-B07A6522DD54}" type="presOf" srcId="{F7F70DBD-F376-48AC-837E-5BAA08B55019}" destId="{C66A51F0-6068-4E8E-B542-EE6F1BB104A3}" srcOrd="0" destOrd="0" presId="urn:microsoft.com/office/officeart/2005/8/layout/hList7"/>
    <dgm:cxn modelId="{5BE82F3E-7B6D-4BD5-82DD-DB65D1C3D5D3}" type="presOf" srcId="{013F26D4-59B2-41D4-BFC7-5DC08B5C8E43}" destId="{A04871BB-9E2C-4A9A-AE8B-FC32F6437EA8}" srcOrd="0" destOrd="0" presId="urn:microsoft.com/office/officeart/2005/8/layout/hList7"/>
    <dgm:cxn modelId="{4EE058BE-0914-424F-AF62-EDA56C020C3A}" type="presOf" srcId="{322CD333-B2A8-4660-994F-0DBB84510335}" destId="{3029907F-DCF1-43F3-9949-5E96752E8713}" srcOrd="1" destOrd="0" presId="urn:microsoft.com/office/officeart/2005/8/layout/hList7"/>
    <dgm:cxn modelId="{23014660-856E-43DA-B33C-177608BE7885}" type="presOf" srcId="{F7EE842D-6F69-49F4-8830-0A9E2E5B2810}" destId="{7F26E42C-2D99-4140-9C7E-817253A89395}" srcOrd="0" destOrd="0" presId="urn:microsoft.com/office/officeart/2005/8/layout/hList7"/>
    <dgm:cxn modelId="{68B53706-F614-4250-86EE-325A5646D153}" type="presOf" srcId="{8697B49F-F34B-4964-B24D-80D663960B52}" destId="{791DF58A-D54F-466C-BC78-73873626EC15}" srcOrd="0" destOrd="0" presId="urn:microsoft.com/office/officeart/2005/8/layout/hList7"/>
    <dgm:cxn modelId="{30DE3496-0AC6-4C56-AFCD-AAF883000EE5}" type="presOf" srcId="{F8E23B32-1F08-40E2-B8F0-2169555D0A07}" destId="{13E2C924-21F3-4C36-A859-1ED8E66FFF2E}" srcOrd="0" destOrd="0" presId="urn:microsoft.com/office/officeart/2005/8/layout/hList7"/>
    <dgm:cxn modelId="{2C755A84-E570-4844-8D4C-0BE363A23B36}" type="presOf" srcId="{F7EE842D-6F69-49F4-8830-0A9E2E5B2810}" destId="{C6505114-8D31-46DD-960C-1C4D44999D3C}" srcOrd="1" destOrd="0" presId="urn:microsoft.com/office/officeart/2005/8/layout/hList7"/>
    <dgm:cxn modelId="{B5350B04-2AC1-4540-BC0A-06C53051F7D3}" type="presOf" srcId="{55FD6CC5-EE18-4312-A740-AF449E0DDA00}" destId="{248C9AEE-CD66-4030-8671-6844887DED6C}" srcOrd="1" destOrd="0" presId="urn:microsoft.com/office/officeart/2005/8/layout/hList7"/>
    <dgm:cxn modelId="{DA3C6DD4-1DA7-4292-A539-E9153DAA80B6}" srcId="{820ED596-6A2F-434A-8DCB-99F9B2486E21}" destId="{C3B1D015-3F91-443F-B62F-FBA196BFBFB9}" srcOrd="4" destOrd="0" parTransId="{BEC19C70-7EA9-4F0A-957F-67FE1699F0C4}" sibTransId="{A2F3CD20-51D7-424E-AB51-3CA7B9D19164}"/>
    <dgm:cxn modelId="{D01B50A8-42DC-4B09-BE8B-E9D9AF402ABD}" type="presOf" srcId="{8E82F488-7A68-47BA-87CA-06E63D1EF13B}" destId="{785EFF9F-AFD1-401F-BF44-E859A72D4EE8}" srcOrd="0" destOrd="0" presId="urn:microsoft.com/office/officeart/2005/8/layout/hList7"/>
    <dgm:cxn modelId="{D982C2E1-9B3D-4F9E-AD42-C4CAE9C925E6}" srcId="{820ED596-6A2F-434A-8DCB-99F9B2486E21}" destId="{013F26D4-59B2-41D4-BFC7-5DC08B5C8E43}" srcOrd="0" destOrd="0" parTransId="{9EE058F9-406A-49BB-9D24-AA39E2EE6536}" sibTransId="{F7F70DBD-F376-48AC-837E-5BAA08B55019}"/>
    <dgm:cxn modelId="{F1794EE6-7BA7-49C5-A7A3-6A4C722CC709}" type="presOf" srcId="{A0DF48DB-3E81-4BC1-9368-1BF82555B1A7}" destId="{DE5ACE3D-3850-4713-B9E4-0DF1079FDD2F}" srcOrd="0" destOrd="0" presId="urn:microsoft.com/office/officeart/2005/8/layout/hList7"/>
    <dgm:cxn modelId="{388CB251-EF21-4FF4-928A-5A79592A8F54}" type="presOf" srcId="{322CD333-B2A8-4660-994F-0DBB84510335}" destId="{256FC724-5175-4482-B234-91158D4426E9}" srcOrd="0" destOrd="0" presId="urn:microsoft.com/office/officeart/2005/8/layout/hList7"/>
    <dgm:cxn modelId="{0CF10DA7-317C-4ADC-B899-9833ADECB9C6}" type="presOf" srcId="{013F26D4-59B2-41D4-BFC7-5DC08B5C8E43}" destId="{D5008C16-1D13-4EE4-B6A6-60FCFE55494C}" srcOrd="1" destOrd="0" presId="urn:microsoft.com/office/officeart/2005/8/layout/hList7"/>
    <dgm:cxn modelId="{5206681D-41E6-41E9-A29E-D8BA81122CD8}" type="presOf" srcId="{F8E23B32-1F08-40E2-B8F0-2169555D0A07}" destId="{F2BA4517-9DC1-4A3D-AA6A-4380845C739D}" srcOrd="1" destOrd="0" presId="urn:microsoft.com/office/officeart/2005/8/layout/hList7"/>
    <dgm:cxn modelId="{0C76FE55-FDF8-4976-9494-DBE5500BA3CE}" type="presOf" srcId="{CF734524-6E1D-4A6C-B45E-2C747293C2E7}" destId="{6D0B3900-4EB7-4FA1-B8BB-E8F8F538AF97}" srcOrd="0" destOrd="0" presId="urn:microsoft.com/office/officeart/2005/8/layout/hList7"/>
    <dgm:cxn modelId="{3A8BC936-67F1-4A8D-AD7E-75856CF07550}" type="presOf" srcId="{A2F3CD20-51D7-424E-AB51-3CA7B9D19164}" destId="{D4D641A3-793F-49E5-909A-7F4D003ED6A1}" srcOrd="0" destOrd="0" presId="urn:microsoft.com/office/officeart/2005/8/layout/hList7"/>
    <dgm:cxn modelId="{18123818-163C-475C-BDCF-A624B70B40A7}" srcId="{820ED596-6A2F-434A-8DCB-99F9B2486E21}" destId="{55FD6CC5-EE18-4312-A740-AF449E0DDA00}" srcOrd="2" destOrd="0" parTransId="{8DD46147-CE20-4F3A-9569-C0845BA7DEBD}" sibTransId="{A0DF48DB-3E81-4BC1-9368-1BF82555B1A7}"/>
    <dgm:cxn modelId="{E6B6516C-A743-4D2B-8C50-42D8C49B775B}" srcId="{820ED596-6A2F-434A-8DCB-99F9B2486E21}" destId="{322CD333-B2A8-4660-994F-0DBB84510335}" srcOrd="5" destOrd="0" parTransId="{0A12CF2F-DE53-46EA-8436-336BD3CD9E24}" sibTransId="{8E82F488-7A68-47BA-87CA-06E63D1EF13B}"/>
    <dgm:cxn modelId="{D2A47345-5858-494D-8DF4-F39278C7416F}" srcId="{820ED596-6A2F-434A-8DCB-99F9B2486E21}" destId="{8697B49F-F34B-4964-B24D-80D663960B52}" srcOrd="6" destOrd="0" parTransId="{5A8A774C-F2AE-4000-8533-E62EFBB8C86E}" sibTransId="{E336F603-1231-44B2-8CD0-E1F1DBEE0A4C}"/>
    <dgm:cxn modelId="{53840FB8-B3C6-434F-9A41-F0B0F55D3B11}" type="presOf" srcId="{C3B1D015-3F91-443F-B62F-FBA196BFBFB9}" destId="{E2D9DB74-A1B5-477B-95BF-E1CFE70E83F8}" srcOrd="0" destOrd="0" presId="urn:microsoft.com/office/officeart/2005/8/layout/hList7"/>
    <dgm:cxn modelId="{ECD83BFA-E3D9-4A1E-AFAC-C6AD6AF122C0}" type="presParOf" srcId="{45E46D3A-ADE3-4EA6-B583-E90E9BC94827}" destId="{A29D2CA9-90E8-47B2-8EA4-FA9A404D657A}" srcOrd="0" destOrd="0" presId="urn:microsoft.com/office/officeart/2005/8/layout/hList7"/>
    <dgm:cxn modelId="{20DCF59D-C578-4617-A40B-BFA0E052D3FB}" type="presParOf" srcId="{45E46D3A-ADE3-4EA6-B583-E90E9BC94827}" destId="{8F574867-73AB-4F0C-AF27-A56F917AAE58}" srcOrd="1" destOrd="0" presId="urn:microsoft.com/office/officeart/2005/8/layout/hList7"/>
    <dgm:cxn modelId="{A56A06FB-D131-4590-BD29-67CD2A67EC16}" type="presParOf" srcId="{8F574867-73AB-4F0C-AF27-A56F917AAE58}" destId="{FF99597C-048A-4ECC-8026-3BA80945169D}" srcOrd="0" destOrd="0" presId="urn:microsoft.com/office/officeart/2005/8/layout/hList7"/>
    <dgm:cxn modelId="{0E11EFC8-7ABE-4D63-A337-C4D31B4E0694}" type="presParOf" srcId="{FF99597C-048A-4ECC-8026-3BA80945169D}" destId="{A04871BB-9E2C-4A9A-AE8B-FC32F6437EA8}" srcOrd="0" destOrd="0" presId="urn:microsoft.com/office/officeart/2005/8/layout/hList7"/>
    <dgm:cxn modelId="{A8AB9452-3419-4FF5-8BDA-114E96961B83}" type="presParOf" srcId="{FF99597C-048A-4ECC-8026-3BA80945169D}" destId="{D5008C16-1D13-4EE4-B6A6-60FCFE55494C}" srcOrd="1" destOrd="0" presId="urn:microsoft.com/office/officeart/2005/8/layout/hList7"/>
    <dgm:cxn modelId="{9275770F-D57F-4835-8FC4-408950D6AD2D}" type="presParOf" srcId="{FF99597C-048A-4ECC-8026-3BA80945169D}" destId="{B4A13D8A-1D6A-461A-811E-E34FEE2862D3}" srcOrd="2" destOrd="0" presId="urn:microsoft.com/office/officeart/2005/8/layout/hList7"/>
    <dgm:cxn modelId="{DE384DBE-43D2-4C79-B080-C5DED352ECEA}" type="presParOf" srcId="{FF99597C-048A-4ECC-8026-3BA80945169D}" destId="{EB5CD08B-4EB2-484E-835C-03F05D1D5B39}" srcOrd="3" destOrd="0" presId="urn:microsoft.com/office/officeart/2005/8/layout/hList7"/>
    <dgm:cxn modelId="{21D16817-4B58-47C3-A864-009FBD8AC5C6}" type="presParOf" srcId="{8F574867-73AB-4F0C-AF27-A56F917AAE58}" destId="{C66A51F0-6068-4E8E-B542-EE6F1BB104A3}" srcOrd="1" destOrd="0" presId="urn:microsoft.com/office/officeart/2005/8/layout/hList7"/>
    <dgm:cxn modelId="{14A88706-0D0A-43F2-AE7A-E73400EB5F0C}" type="presParOf" srcId="{8F574867-73AB-4F0C-AF27-A56F917AAE58}" destId="{4AA92569-48AD-403C-9E6A-48C592D8B813}" srcOrd="2" destOrd="0" presId="urn:microsoft.com/office/officeart/2005/8/layout/hList7"/>
    <dgm:cxn modelId="{052C25F0-7D1B-4E4B-8C92-3EFAC7CF6C99}" type="presParOf" srcId="{4AA92569-48AD-403C-9E6A-48C592D8B813}" destId="{7F26E42C-2D99-4140-9C7E-817253A89395}" srcOrd="0" destOrd="0" presId="urn:microsoft.com/office/officeart/2005/8/layout/hList7"/>
    <dgm:cxn modelId="{7C832337-2064-4314-827D-F5AE5761AA7F}" type="presParOf" srcId="{4AA92569-48AD-403C-9E6A-48C592D8B813}" destId="{C6505114-8D31-46DD-960C-1C4D44999D3C}" srcOrd="1" destOrd="0" presId="urn:microsoft.com/office/officeart/2005/8/layout/hList7"/>
    <dgm:cxn modelId="{FCC65E2A-36F4-498D-9690-11FE542567FC}" type="presParOf" srcId="{4AA92569-48AD-403C-9E6A-48C592D8B813}" destId="{AA0DA95C-055A-402A-A008-D00EAAC3918C}" srcOrd="2" destOrd="0" presId="urn:microsoft.com/office/officeart/2005/8/layout/hList7"/>
    <dgm:cxn modelId="{B7090CB1-A581-47CF-BE3B-6676219FF0C8}" type="presParOf" srcId="{4AA92569-48AD-403C-9E6A-48C592D8B813}" destId="{DA73127E-1728-4C65-A6F7-BF824E9073ED}" srcOrd="3" destOrd="0" presId="urn:microsoft.com/office/officeart/2005/8/layout/hList7"/>
    <dgm:cxn modelId="{EDD0C8C9-5B32-41EC-98DA-569D7FE924D4}" type="presParOf" srcId="{8F574867-73AB-4F0C-AF27-A56F917AAE58}" destId="{167F616D-A65F-40FA-A55E-4327ECBAF7DC}" srcOrd="3" destOrd="0" presId="urn:microsoft.com/office/officeart/2005/8/layout/hList7"/>
    <dgm:cxn modelId="{7DED30E8-160D-4441-893D-AB22EA363997}" type="presParOf" srcId="{8F574867-73AB-4F0C-AF27-A56F917AAE58}" destId="{70F1E9A7-1FB0-4118-84CF-C7C8C0449E65}" srcOrd="4" destOrd="0" presId="urn:microsoft.com/office/officeart/2005/8/layout/hList7"/>
    <dgm:cxn modelId="{58A56011-FC9E-47B8-9E0F-6C799722F488}" type="presParOf" srcId="{70F1E9A7-1FB0-4118-84CF-C7C8C0449E65}" destId="{9F6A763D-CFCF-48EB-9468-4FDA842B547D}" srcOrd="0" destOrd="0" presId="urn:microsoft.com/office/officeart/2005/8/layout/hList7"/>
    <dgm:cxn modelId="{309766E6-215A-40D7-9DDA-2C5196EE6FE5}" type="presParOf" srcId="{70F1E9A7-1FB0-4118-84CF-C7C8C0449E65}" destId="{248C9AEE-CD66-4030-8671-6844887DED6C}" srcOrd="1" destOrd="0" presId="urn:microsoft.com/office/officeart/2005/8/layout/hList7"/>
    <dgm:cxn modelId="{01443C79-6630-401B-8032-7B645163B8E3}" type="presParOf" srcId="{70F1E9A7-1FB0-4118-84CF-C7C8C0449E65}" destId="{DC63F8E1-510E-47AD-A2F6-8EFB933E47FC}" srcOrd="2" destOrd="0" presId="urn:microsoft.com/office/officeart/2005/8/layout/hList7"/>
    <dgm:cxn modelId="{E6FF6D1E-E2E5-411F-ADE6-435A628F2241}" type="presParOf" srcId="{70F1E9A7-1FB0-4118-84CF-C7C8C0449E65}" destId="{A30F6FBD-242D-46E9-9873-10F4FBDB85C1}" srcOrd="3" destOrd="0" presId="urn:microsoft.com/office/officeart/2005/8/layout/hList7"/>
    <dgm:cxn modelId="{6EB4AEA6-EA59-4FA4-BAA2-8A02EAEDFE80}" type="presParOf" srcId="{8F574867-73AB-4F0C-AF27-A56F917AAE58}" destId="{DE5ACE3D-3850-4713-B9E4-0DF1079FDD2F}" srcOrd="5" destOrd="0" presId="urn:microsoft.com/office/officeart/2005/8/layout/hList7"/>
    <dgm:cxn modelId="{72093921-A5D4-43AA-9CE0-C36D2106676E}" type="presParOf" srcId="{8F574867-73AB-4F0C-AF27-A56F917AAE58}" destId="{A2BCB461-E5A9-4791-89C9-E9B28AD868AA}" srcOrd="6" destOrd="0" presId="urn:microsoft.com/office/officeart/2005/8/layout/hList7"/>
    <dgm:cxn modelId="{1E7B0540-6046-48F5-97BF-33E4CFDB98DD}" type="presParOf" srcId="{A2BCB461-E5A9-4791-89C9-E9B28AD868AA}" destId="{13E2C924-21F3-4C36-A859-1ED8E66FFF2E}" srcOrd="0" destOrd="0" presId="urn:microsoft.com/office/officeart/2005/8/layout/hList7"/>
    <dgm:cxn modelId="{323D8F7C-5C7E-46C3-A029-67CE95F6083A}" type="presParOf" srcId="{A2BCB461-E5A9-4791-89C9-E9B28AD868AA}" destId="{F2BA4517-9DC1-4A3D-AA6A-4380845C739D}" srcOrd="1" destOrd="0" presId="urn:microsoft.com/office/officeart/2005/8/layout/hList7"/>
    <dgm:cxn modelId="{BCDF0FD4-6D34-4BC4-B1AD-0C3FBFCEEA91}" type="presParOf" srcId="{A2BCB461-E5A9-4791-89C9-E9B28AD868AA}" destId="{B37AE977-E5E6-4697-A4DD-AB0E22F62DD9}" srcOrd="2" destOrd="0" presId="urn:microsoft.com/office/officeart/2005/8/layout/hList7"/>
    <dgm:cxn modelId="{3A51DE23-F7BC-4374-9213-C1DDCFEFB6D4}" type="presParOf" srcId="{A2BCB461-E5A9-4791-89C9-E9B28AD868AA}" destId="{E48CC25A-939A-43CF-BA99-D27ED952F860}" srcOrd="3" destOrd="0" presId="urn:microsoft.com/office/officeart/2005/8/layout/hList7"/>
    <dgm:cxn modelId="{5D09F55B-80A4-43B5-AF88-942DC282E285}" type="presParOf" srcId="{8F574867-73AB-4F0C-AF27-A56F917AAE58}" destId="{6D0B3900-4EB7-4FA1-B8BB-E8F8F538AF97}" srcOrd="7" destOrd="0" presId="urn:microsoft.com/office/officeart/2005/8/layout/hList7"/>
    <dgm:cxn modelId="{EDCA71D1-D036-46A6-B4B7-31601A4B2D78}" type="presParOf" srcId="{8F574867-73AB-4F0C-AF27-A56F917AAE58}" destId="{EE630F32-CEE0-4EF2-9D5A-02880990476B}" srcOrd="8" destOrd="0" presId="urn:microsoft.com/office/officeart/2005/8/layout/hList7"/>
    <dgm:cxn modelId="{303961D8-FC4B-4A74-A4C9-7750B838D7AD}" type="presParOf" srcId="{EE630F32-CEE0-4EF2-9D5A-02880990476B}" destId="{E2D9DB74-A1B5-477B-95BF-E1CFE70E83F8}" srcOrd="0" destOrd="0" presId="urn:microsoft.com/office/officeart/2005/8/layout/hList7"/>
    <dgm:cxn modelId="{18615798-061D-4BE6-BB29-84271905839C}" type="presParOf" srcId="{EE630F32-CEE0-4EF2-9D5A-02880990476B}" destId="{35D1CCA8-B665-449E-94D2-002F31E4EDF8}" srcOrd="1" destOrd="0" presId="urn:microsoft.com/office/officeart/2005/8/layout/hList7"/>
    <dgm:cxn modelId="{66070BC0-DDF2-474A-A9DE-EE0981B8457C}" type="presParOf" srcId="{EE630F32-CEE0-4EF2-9D5A-02880990476B}" destId="{05E235CF-EAAC-4296-9FA4-0DB8BD60E870}" srcOrd="2" destOrd="0" presId="urn:microsoft.com/office/officeart/2005/8/layout/hList7"/>
    <dgm:cxn modelId="{32F2EE64-CB03-4B5F-BD77-F0A3A959DAC5}" type="presParOf" srcId="{EE630F32-CEE0-4EF2-9D5A-02880990476B}" destId="{7BDD3F80-8035-464C-8EA7-64D85B20B712}" srcOrd="3" destOrd="0" presId="urn:microsoft.com/office/officeart/2005/8/layout/hList7"/>
    <dgm:cxn modelId="{10CD067E-B48A-451A-A255-1E23C6548315}" type="presParOf" srcId="{8F574867-73AB-4F0C-AF27-A56F917AAE58}" destId="{D4D641A3-793F-49E5-909A-7F4D003ED6A1}" srcOrd="9" destOrd="0" presId="urn:microsoft.com/office/officeart/2005/8/layout/hList7"/>
    <dgm:cxn modelId="{C537777D-C827-4814-BB21-F8A02F9F9B32}" type="presParOf" srcId="{8F574867-73AB-4F0C-AF27-A56F917AAE58}" destId="{3E755D1A-7C20-4210-A89D-04909D5F9E64}" srcOrd="10" destOrd="0" presId="urn:microsoft.com/office/officeart/2005/8/layout/hList7"/>
    <dgm:cxn modelId="{3AF6AEBD-7E8D-44E8-9F76-F1C4EC8B0BBC}" type="presParOf" srcId="{3E755D1A-7C20-4210-A89D-04909D5F9E64}" destId="{256FC724-5175-4482-B234-91158D4426E9}" srcOrd="0" destOrd="0" presId="urn:microsoft.com/office/officeart/2005/8/layout/hList7"/>
    <dgm:cxn modelId="{0205E3A7-7469-4839-B259-EED365540483}" type="presParOf" srcId="{3E755D1A-7C20-4210-A89D-04909D5F9E64}" destId="{3029907F-DCF1-43F3-9949-5E96752E8713}" srcOrd="1" destOrd="0" presId="urn:microsoft.com/office/officeart/2005/8/layout/hList7"/>
    <dgm:cxn modelId="{B8E7BEBB-E55B-4CD4-8538-6F18EF580068}" type="presParOf" srcId="{3E755D1A-7C20-4210-A89D-04909D5F9E64}" destId="{5234C8DF-C9B9-4439-8C0B-2C2DCD4B4479}" srcOrd="2" destOrd="0" presId="urn:microsoft.com/office/officeart/2005/8/layout/hList7"/>
    <dgm:cxn modelId="{48E4BCC6-52E2-4B32-864D-748D042100CE}" type="presParOf" srcId="{3E755D1A-7C20-4210-A89D-04909D5F9E64}" destId="{947823C6-3CC1-49CA-BBE5-4C24467B4E7A}" srcOrd="3" destOrd="0" presId="urn:microsoft.com/office/officeart/2005/8/layout/hList7"/>
    <dgm:cxn modelId="{E885851D-195E-4007-AA21-2B5A2AA687C6}" type="presParOf" srcId="{8F574867-73AB-4F0C-AF27-A56F917AAE58}" destId="{785EFF9F-AFD1-401F-BF44-E859A72D4EE8}" srcOrd="11" destOrd="0" presId="urn:microsoft.com/office/officeart/2005/8/layout/hList7"/>
    <dgm:cxn modelId="{2B6E4C43-C985-4A3F-9942-ABC7FACCE035}" type="presParOf" srcId="{8F574867-73AB-4F0C-AF27-A56F917AAE58}" destId="{5CF8CB16-B8AF-44E6-85A0-5D679A57C8CA}" srcOrd="12" destOrd="0" presId="urn:microsoft.com/office/officeart/2005/8/layout/hList7"/>
    <dgm:cxn modelId="{307FD51F-33EC-466A-9E84-C1539B74E372}" type="presParOf" srcId="{5CF8CB16-B8AF-44E6-85A0-5D679A57C8CA}" destId="{791DF58A-D54F-466C-BC78-73873626EC15}" srcOrd="0" destOrd="0" presId="urn:microsoft.com/office/officeart/2005/8/layout/hList7"/>
    <dgm:cxn modelId="{87C11E32-02EB-4E66-AFA7-AA37649B64A6}" type="presParOf" srcId="{5CF8CB16-B8AF-44E6-85A0-5D679A57C8CA}" destId="{F1059834-465C-4DAA-A1CB-E611971D9A54}" srcOrd="1" destOrd="0" presId="urn:microsoft.com/office/officeart/2005/8/layout/hList7"/>
    <dgm:cxn modelId="{5A65D944-686E-479F-AC47-B99EFE20A82B}" type="presParOf" srcId="{5CF8CB16-B8AF-44E6-85A0-5D679A57C8CA}" destId="{610D59B3-50EE-4D78-9871-23FA97222F68}" srcOrd="2" destOrd="0" presId="urn:microsoft.com/office/officeart/2005/8/layout/hList7"/>
    <dgm:cxn modelId="{5E6543CE-EB02-4C66-894D-1763C137F775}" type="presParOf" srcId="{5CF8CB16-B8AF-44E6-85A0-5D679A57C8CA}" destId="{35055D79-FC9D-46E9-AE69-39B30993FE1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3FDA4C-4710-2148-8924-8B8DD3C3BE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477EB0-AC0C-304F-A585-03C5C19D6399}">
      <dgm:prSet/>
      <dgm:spPr/>
      <dgm:t>
        <a:bodyPr/>
        <a:lstStyle/>
        <a:p>
          <a:r>
            <a:rPr lang="en-US"/>
            <a:t>We all come to work to</a:t>
          </a:r>
          <a:endParaRPr lang="en-CA"/>
        </a:p>
      </dgm:t>
    </dgm:pt>
    <dgm:pt modelId="{B2FCA536-A7CD-8944-8988-0F010CF629B4}" type="parTrans" cxnId="{CE5A6634-FCC9-F845-9333-84269928F424}">
      <dgm:prSet/>
      <dgm:spPr/>
      <dgm:t>
        <a:bodyPr/>
        <a:lstStyle/>
        <a:p>
          <a:endParaRPr lang="en-US"/>
        </a:p>
      </dgm:t>
    </dgm:pt>
    <dgm:pt modelId="{050C64C8-F13D-F04D-9C57-E5B3DA14C961}" type="sibTrans" cxnId="{CE5A6634-FCC9-F845-9333-84269928F424}">
      <dgm:prSet/>
      <dgm:spPr/>
      <dgm:t>
        <a:bodyPr/>
        <a:lstStyle/>
        <a:p>
          <a:endParaRPr lang="en-US"/>
        </a:p>
      </dgm:t>
    </dgm:pt>
    <dgm:pt modelId="{A1746C68-0464-5F4B-B547-AB737F229F37}">
      <dgm:prSet/>
      <dgm:spPr/>
      <dgm:t>
        <a:bodyPr/>
        <a:lstStyle/>
        <a:p>
          <a:r>
            <a:rPr lang="en-US"/>
            <a:t>To </a:t>
          </a:r>
          <a:r>
            <a:rPr lang="en-US" i="1"/>
            <a:t>provide excellent care </a:t>
          </a:r>
          <a:r>
            <a:rPr lang="en-US"/>
            <a:t>to our patients and </a:t>
          </a:r>
          <a:endParaRPr lang="en-CA"/>
        </a:p>
      </dgm:t>
    </dgm:pt>
    <dgm:pt modelId="{07EAD476-8300-0644-94F0-154DD7B9E5B4}" type="parTrans" cxnId="{72593036-B850-2849-BD2C-3E16DCBBD19D}">
      <dgm:prSet/>
      <dgm:spPr/>
      <dgm:t>
        <a:bodyPr/>
        <a:lstStyle/>
        <a:p>
          <a:endParaRPr lang="en-US"/>
        </a:p>
      </dgm:t>
    </dgm:pt>
    <dgm:pt modelId="{FEB90222-C3FF-4048-9735-94E96B8971AA}" type="sibTrans" cxnId="{72593036-B850-2849-BD2C-3E16DCBBD19D}">
      <dgm:prSet/>
      <dgm:spPr/>
      <dgm:t>
        <a:bodyPr/>
        <a:lstStyle/>
        <a:p>
          <a:endParaRPr lang="en-US"/>
        </a:p>
      </dgm:t>
    </dgm:pt>
    <dgm:pt modelId="{7BA1A4F5-1BB9-C44C-B7B1-E767160C967C}">
      <dgm:prSet/>
      <dgm:spPr/>
      <dgm:t>
        <a:bodyPr/>
        <a:lstStyle/>
        <a:p>
          <a:r>
            <a:rPr lang="en-US"/>
            <a:t>To </a:t>
          </a:r>
          <a:r>
            <a:rPr lang="en-US" i="1"/>
            <a:t>improve</a:t>
          </a:r>
          <a:r>
            <a:rPr lang="en-US"/>
            <a:t> the care that we provide</a:t>
          </a:r>
          <a:endParaRPr lang="en-CA"/>
        </a:p>
      </dgm:t>
    </dgm:pt>
    <dgm:pt modelId="{B4C0210A-DC56-664B-9540-74AB6DF54F0F}" type="parTrans" cxnId="{1DDDAF2D-8021-AC45-B0C6-F5CFCCB77457}">
      <dgm:prSet/>
      <dgm:spPr/>
      <dgm:t>
        <a:bodyPr/>
        <a:lstStyle/>
        <a:p>
          <a:endParaRPr lang="en-US"/>
        </a:p>
      </dgm:t>
    </dgm:pt>
    <dgm:pt modelId="{78163B5F-4ABF-2F48-BCCB-E87631E97996}" type="sibTrans" cxnId="{1DDDAF2D-8021-AC45-B0C6-F5CFCCB77457}">
      <dgm:prSet/>
      <dgm:spPr/>
      <dgm:t>
        <a:bodyPr/>
        <a:lstStyle/>
        <a:p>
          <a:endParaRPr lang="en-US"/>
        </a:p>
      </dgm:t>
    </dgm:pt>
    <dgm:pt modelId="{FC492825-75C6-4642-8210-7DCBF55BBF35}">
      <dgm:prSet/>
      <dgm:spPr/>
      <dgm:t>
        <a:bodyPr/>
        <a:lstStyle/>
        <a:p>
          <a:r>
            <a:rPr lang="en-US"/>
            <a:t>Don Berwick</a:t>
          </a:r>
          <a:endParaRPr lang="en-CA"/>
        </a:p>
      </dgm:t>
    </dgm:pt>
    <dgm:pt modelId="{D14813E3-5D49-1A46-8CC7-1B4767E03439}" type="parTrans" cxnId="{5401EA49-847C-654A-A3FD-51AE893C1088}">
      <dgm:prSet/>
      <dgm:spPr/>
      <dgm:t>
        <a:bodyPr/>
        <a:lstStyle/>
        <a:p>
          <a:endParaRPr lang="en-US"/>
        </a:p>
      </dgm:t>
    </dgm:pt>
    <dgm:pt modelId="{150EED75-920E-1944-87CF-25DFB52EDE5B}" type="sibTrans" cxnId="{5401EA49-847C-654A-A3FD-51AE893C1088}">
      <dgm:prSet/>
      <dgm:spPr/>
      <dgm:t>
        <a:bodyPr/>
        <a:lstStyle/>
        <a:p>
          <a:endParaRPr lang="en-US"/>
        </a:p>
      </dgm:t>
    </dgm:pt>
    <dgm:pt modelId="{F632B41D-3463-CB4D-93F7-E759634FC2D0}">
      <dgm:prSet/>
      <dgm:spPr/>
      <dgm:t>
        <a:bodyPr/>
        <a:lstStyle/>
        <a:p>
          <a:r>
            <a:rPr lang="en-US"/>
            <a:t>Improving medical care will require systems redesign</a:t>
          </a:r>
          <a:endParaRPr lang="en-CA"/>
        </a:p>
      </dgm:t>
    </dgm:pt>
    <dgm:pt modelId="{C620A7FA-5687-0241-AE48-D18087B37963}" type="parTrans" cxnId="{CF6CD78C-A683-B845-B021-D323E8873E19}">
      <dgm:prSet/>
      <dgm:spPr/>
      <dgm:t>
        <a:bodyPr/>
        <a:lstStyle/>
        <a:p>
          <a:endParaRPr lang="en-US"/>
        </a:p>
      </dgm:t>
    </dgm:pt>
    <dgm:pt modelId="{3721436C-01BF-D048-9283-DA57DD54495E}" type="sibTrans" cxnId="{CF6CD78C-A683-B845-B021-D323E8873E19}">
      <dgm:prSet/>
      <dgm:spPr/>
      <dgm:t>
        <a:bodyPr/>
        <a:lstStyle/>
        <a:p>
          <a:endParaRPr lang="en-US"/>
        </a:p>
      </dgm:t>
    </dgm:pt>
    <dgm:pt modelId="{6EE73E43-AE64-DE41-AB4D-2E37B6F94570}">
      <dgm:prSet/>
      <dgm:spPr/>
      <dgm:t>
        <a:bodyPr/>
        <a:lstStyle/>
        <a:p>
          <a:r>
            <a:rPr lang="en-US" i="1"/>
            <a:t>Every system is perfectly designed to get the results it gets</a:t>
          </a:r>
          <a:endParaRPr lang="en-CA"/>
        </a:p>
      </dgm:t>
    </dgm:pt>
    <dgm:pt modelId="{0A2ED3F9-517D-7340-A3E2-4BC26F255DA1}" type="parTrans" cxnId="{ACFC7215-81FA-8A4B-9FEC-C5E9A2E2238E}">
      <dgm:prSet/>
      <dgm:spPr/>
      <dgm:t>
        <a:bodyPr/>
        <a:lstStyle/>
        <a:p>
          <a:endParaRPr lang="en-US"/>
        </a:p>
      </dgm:t>
    </dgm:pt>
    <dgm:pt modelId="{40905E70-F925-FC4F-A271-A0DB652F86B3}" type="sibTrans" cxnId="{ACFC7215-81FA-8A4B-9FEC-C5E9A2E2238E}">
      <dgm:prSet/>
      <dgm:spPr/>
      <dgm:t>
        <a:bodyPr/>
        <a:lstStyle/>
        <a:p>
          <a:endParaRPr lang="en-US"/>
        </a:p>
      </dgm:t>
    </dgm:pt>
    <dgm:pt modelId="{AE5AE656-EE77-2749-927B-77363CD6A2FD}">
      <dgm:prSet/>
      <dgm:spPr/>
      <dgm:t>
        <a:bodyPr/>
        <a:lstStyle/>
        <a:p>
          <a:r>
            <a:rPr lang="en-US" i="1"/>
            <a:t>Paul Batalden</a:t>
          </a:r>
          <a:endParaRPr lang="en-CA"/>
        </a:p>
      </dgm:t>
    </dgm:pt>
    <dgm:pt modelId="{5F785592-0110-2248-89F0-8D317CCE5205}" type="parTrans" cxnId="{A98BF86A-8EE6-5746-A6D3-DAA12F0FC3D4}">
      <dgm:prSet/>
      <dgm:spPr/>
      <dgm:t>
        <a:bodyPr/>
        <a:lstStyle/>
        <a:p>
          <a:endParaRPr lang="en-US"/>
        </a:p>
      </dgm:t>
    </dgm:pt>
    <dgm:pt modelId="{8BCB4F0E-CDBF-0C4E-8E70-E076FA99BE57}" type="sibTrans" cxnId="{A98BF86A-8EE6-5746-A6D3-DAA12F0FC3D4}">
      <dgm:prSet/>
      <dgm:spPr/>
      <dgm:t>
        <a:bodyPr/>
        <a:lstStyle/>
        <a:p>
          <a:endParaRPr lang="en-US"/>
        </a:p>
      </dgm:t>
    </dgm:pt>
    <dgm:pt modelId="{678350B1-624D-9D47-A6E2-9FDD61D833F6}" type="pres">
      <dgm:prSet presAssocID="{433FDA4C-4710-2148-8924-8B8DD3C3BE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6424C-0A63-1649-814A-40C2DC4BC348}" type="pres">
      <dgm:prSet presAssocID="{5D477EB0-AC0C-304F-A585-03C5C19D63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1A78E-4FFF-7D43-91FD-36EF50B6D83E}" type="pres">
      <dgm:prSet presAssocID="{5D477EB0-AC0C-304F-A585-03C5C19D639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46A4B-B809-2E42-BA23-B2A943ED139F}" type="pres">
      <dgm:prSet presAssocID="{F632B41D-3463-CB4D-93F7-E759634FC2D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6C1B9-7CF8-BC41-A81A-3060041A11B1}" type="pres">
      <dgm:prSet presAssocID="{F632B41D-3463-CB4D-93F7-E759634FC2D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09EC8-EC1F-0F4E-8C78-136AC5179F69}" type="presOf" srcId="{F632B41D-3463-CB4D-93F7-E759634FC2D0}" destId="{44C46A4B-B809-2E42-BA23-B2A943ED139F}" srcOrd="0" destOrd="0" presId="urn:microsoft.com/office/officeart/2005/8/layout/vList2"/>
    <dgm:cxn modelId="{C6D18234-609E-2B4D-960D-2865DEE58785}" type="presOf" srcId="{6EE73E43-AE64-DE41-AB4D-2E37B6F94570}" destId="{CD66C1B9-7CF8-BC41-A81A-3060041A11B1}" srcOrd="0" destOrd="0" presId="urn:microsoft.com/office/officeart/2005/8/layout/vList2"/>
    <dgm:cxn modelId="{91178E51-6C0B-8141-9116-ED86671005F0}" type="presOf" srcId="{7BA1A4F5-1BB9-C44C-B7B1-E767160C967C}" destId="{BDD1A78E-4FFF-7D43-91FD-36EF50B6D83E}" srcOrd="0" destOrd="1" presId="urn:microsoft.com/office/officeart/2005/8/layout/vList2"/>
    <dgm:cxn modelId="{DED9A5BC-BE83-1B40-9834-5793C11FBE9E}" type="presOf" srcId="{433FDA4C-4710-2148-8924-8B8DD3C3BEFA}" destId="{678350B1-624D-9D47-A6E2-9FDD61D833F6}" srcOrd="0" destOrd="0" presId="urn:microsoft.com/office/officeart/2005/8/layout/vList2"/>
    <dgm:cxn modelId="{FC728AAD-01C0-AF48-A9CC-B3809B1A8ED4}" type="presOf" srcId="{A1746C68-0464-5F4B-B547-AB737F229F37}" destId="{BDD1A78E-4FFF-7D43-91FD-36EF50B6D83E}" srcOrd="0" destOrd="0" presId="urn:microsoft.com/office/officeart/2005/8/layout/vList2"/>
    <dgm:cxn modelId="{A98BF86A-8EE6-5746-A6D3-DAA12F0FC3D4}" srcId="{6EE73E43-AE64-DE41-AB4D-2E37B6F94570}" destId="{AE5AE656-EE77-2749-927B-77363CD6A2FD}" srcOrd="0" destOrd="0" parTransId="{5F785592-0110-2248-89F0-8D317CCE5205}" sibTransId="{8BCB4F0E-CDBF-0C4E-8E70-E076FA99BE57}"/>
    <dgm:cxn modelId="{7CB10F8D-5FF7-3845-B6B8-2EC1C3EFBDDA}" type="presOf" srcId="{AE5AE656-EE77-2749-927B-77363CD6A2FD}" destId="{CD66C1B9-7CF8-BC41-A81A-3060041A11B1}" srcOrd="0" destOrd="1" presId="urn:microsoft.com/office/officeart/2005/8/layout/vList2"/>
    <dgm:cxn modelId="{A899DCFA-724F-7D4A-990E-0864507878F3}" type="presOf" srcId="{FC492825-75C6-4642-8210-7DCBF55BBF35}" destId="{BDD1A78E-4FFF-7D43-91FD-36EF50B6D83E}" srcOrd="0" destOrd="2" presId="urn:microsoft.com/office/officeart/2005/8/layout/vList2"/>
    <dgm:cxn modelId="{CF6CD78C-A683-B845-B021-D323E8873E19}" srcId="{433FDA4C-4710-2148-8924-8B8DD3C3BEFA}" destId="{F632B41D-3463-CB4D-93F7-E759634FC2D0}" srcOrd="1" destOrd="0" parTransId="{C620A7FA-5687-0241-AE48-D18087B37963}" sibTransId="{3721436C-01BF-D048-9283-DA57DD54495E}"/>
    <dgm:cxn modelId="{003B8E61-C7A4-1140-9D1C-BF5F26356188}" type="presOf" srcId="{5D477EB0-AC0C-304F-A585-03C5C19D6399}" destId="{E496424C-0A63-1649-814A-40C2DC4BC348}" srcOrd="0" destOrd="0" presId="urn:microsoft.com/office/officeart/2005/8/layout/vList2"/>
    <dgm:cxn modelId="{CE5A6634-FCC9-F845-9333-84269928F424}" srcId="{433FDA4C-4710-2148-8924-8B8DD3C3BEFA}" destId="{5D477EB0-AC0C-304F-A585-03C5C19D6399}" srcOrd="0" destOrd="0" parTransId="{B2FCA536-A7CD-8944-8988-0F010CF629B4}" sibTransId="{050C64C8-F13D-F04D-9C57-E5B3DA14C961}"/>
    <dgm:cxn modelId="{1DDDAF2D-8021-AC45-B0C6-F5CFCCB77457}" srcId="{5D477EB0-AC0C-304F-A585-03C5C19D6399}" destId="{7BA1A4F5-1BB9-C44C-B7B1-E767160C967C}" srcOrd="1" destOrd="0" parTransId="{B4C0210A-DC56-664B-9540-74AB6DF54F0F}" sibTransId="{78163B5F-4ABF-2F48-BCCB-E87631E97996}"/>
    <dgm:cxn modelId="{ACFC7215-81FA-8A4B-9FEC-C5E9A2E2238E}" srcId="{F632B41D-3463-CB4D-93F7-E759634FC2D0}" destId="{6EE73E43-AE64-DE41-AB4D-2E37B6F94570}" srcOrd="0" destOrd="0" parTransId="{0A2ED3F9-517D-7340-A3E2-4BC26F255DA1}" sibTransId="{40905E70-F925-FC4F-A271-A0DB652F86B3}"/>
    <dgm:cxn modelId="{72593036-B850-2849-BD2C-3E16DCBBD19D}" srcId="{5D477EB0-AC0C-304F-A585-03C5C19D6399}" destId="{A1746C68-0464-5F4B-B547-AB737F229F37}" srcOrd="0" destOrd="0" parTransId="{07EAD476-8300-0644-94F0-154DD7B9E5B4}" sibTransId="{FEB90222-C3FF-4048-9735-94E96B8971AA}"/>
    <dgm:cxn modelId="{5401EA49-847C-654A-A3FD-51AE893C1088}" srcId="{7BA1A4F5-1BB9-C44C-B7B1-E767160C967C}" destId="{FC492825-75C6-4642-8210-7DCBF55BBF35}" srcOrd="0" destOrd="0" parTransId="{D14813E3-5D49-1A46-8CC7-1B4767E03439}" sibTransId="{150EED75-920E-1944-87CF-25DFB52EDE5B}"/>
    <dgm:cxn modelId="{2386DDDA-C205-4047-BF77-DE1450EB399E}" type="presParOf" srcId="{678350B1-624D-9D47-A6E2-9FDD61D833F6}" destId="{E496424C-0A63-1649-814A-40C2DC4BC348}" srcOrd="0" destOrd="0" presId="urn:microsoft.com/office/officeart/2005/8/layout/vList2"/>
    <dgm:cxn modelId="{08B8503A-82EE-4744-A4A8-C9ADA004C91A}" type="presParOf" srcId="{678350B1-624D-9D47-A6E2-9FDD61D833F6}" destId="{BDD1A78E-4FFF-7D43-91FD-36EF50B6D83E}" srcOrd="1" destOrd="0" presId="urn:microsoft.com/office/officeart/2005/8/layout/vList2"/>
    <dgm:cxn modelId="{A2BAC83C-09B4-F84D-A83D-6FF37F39FD97}" type="presParOf" srcId="{678350B1-624D-9D47-A6E2-9FDD61D833F6}" destId="{44C46A4B-B809-2E42-BA23-B2A943ED139F}" srcOrd="2" destOrd="0" presId="urn:microsoft.com/office/officeart/2005/8/layout/vList2"/>
    <dgm:cxn modelId="{7B082D8B-C0A4-A642-9CF5-486FDEC1C475}" type="presParOf" srcId="{678350B1-624D-9D47-A6E2-9FDD61D833F6}" destId="{CD66C1B9-7CF8-BC41-A81A-3060041A11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49AF49-02AE-5644-9084-1DBABF01ADA1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B0B805-0830-5F4A-8144-A3E4AD15A6C6}">
      <dgm:prSet/>
      <dgm:spPr/>
      <dgm:t>
        <a:bodyPr/>
        <a:lstStyle/>
        <a:p>
          <a:r>
            <a:rPr lang="en-US"/>
            <a:t>We all know E = MC</a:t>
          </a:r>
          <a:r>
            <a:rPr lang="en-US" baseline="30000"/>
            <a:t>2</a:t>
          </a:r>
          <a:endParaRPr lang="en-CA"/>
        </a:p>
      </dgm:t>
    </dgm:pt>
    <dgm:pt modelId="{AAB0F59C-6E71-1241-B1C4-6948EF6FBA96}" type="parTrans" cxnId="{F0A0C895-3D8C-B441-A8C7-2373089F1861}">
      <dgm:prSet/>
      <dgm:spPr/>
      <dgm:t>
        <a:bodyPr/>
        <a:lstStyle/>
        <a:p>
          <a:endParaRPr lang="en-US"/>
        </a:p>
      </dgm:t>
    </dgm:pt>
    <dgm:pt modelId="{966A6610-7F4E-FE41-BBBC-2E81EA164B6D}" type="sibTrans" cxnId="{F0A0C895-3D8C-B441-A8C7-2373089F1861}">
      <dgm:prSet/>
      <dgm:spPr/>
      <dgm:t>
        <a:bodyPr/>
        <a:lstStyle/>
        <a:p>
          <a:endParaRPr lang="en-US"/>
        </a:p>
      </dgm:t>
    </dgm:pt>
    <dgm:pt modelId="{4CF90BAC-7C6C-D54A-BAB4-88D559D07BC7}">
      <dgm:prSet/>
      <dgm:spPr/>
      <dgm:t>
        <a:bodyPr/>
        <a:lstStyle/>
        <a:p>
          <a:r>
            <a:rPr lang="en-US"/>
            <a:t>Similarly for QI</a:t>
          </a:r>
          <a:endParaRPr lang="en-CA"/>
        </a:p>
      </dgm:t>
    </dgm:pt>
    <dgm:pt modelId="{D96E1577-DC14-0E4C-A1C0-4879D06818BB}" type="parTrans" cxnId="{51D3AE1B-669C-DA47-BE7A-425403B89C7F}">
      <dgm:prSet/>
      <dgm:spPr/>
      <dgm:t>
        <a:bodyPr/>
        <a:lstStyle/>
        <a:p>
          <a:endParaRPr lang="en-US"/>
        </a:p>
      </dgm:t>
    </dgm:pt>
    <dgm:pt modelId="{2C65C481-60E0-BF41-B938-7DB47B554D85}" type="sibTrans" cxnId="{51D3AE1B-669C-DA47-BE7A-425403B89C7F}">
      <dgm:prSet/>
      <dgm:spPr/>
      <dgm:t>
        <a:bodyPr/>
        <a:lstStyle/>
        <a:p>
          <a:endParaRPr lang="en-US"/>
        </a:p>
      </dgm:t>
    </dgm:pt>
    <dgm:pt modelId="{DECB0211-8584-984D-BA99-99F2749A59CE}">
      <dgm:prSet/>
      <dgm:spPr/>
      <dgm:t>
        <a:bodyPr/>
        <a:lstStyle/>
        <a:p>
          <a:r>
            <a:rPr lang="en-US" dirty="0"/>
            <a:t>E (Effectiveness)	= QA</a:t>
          </a:r>
          <a:r>
            <a:rPr lang="en-US" baseline="30000" dirty="0"/>
            <a:t>2</a:t>
          </a:r>
          <a:endParaRPr lang="en-CA" dirty="0"/>
        </a:p>
      </dgm:t>
    </dgm:pt>
    <dgm:pt modelId="{85928DD6-49E3-C440-BAD6-3A5848944414}" type="parTrans" cxnId="{375FDD41-4570-6446-9260-ECC4278CF851}">
      <dgm:prSet/>
      <dgm:spPr/>
      <dgm:t>
        <a:bodyPr/>
        <a:lstStyle/>
        <a:p>
          <a:endParaRPr lang="en-US"/>
        </a:p>
      </dgm:t>
    </dgm:pt>
    <dgm:pt modelId="{F83F3155-7B9B-A94D-A228-79B68210741C}" type="sibTrans" cxnId="{375FDD41-4570-6446-9260-ECC4278CF851}">
      <dgm:prSet/>
      <dgm:spPr/>
      <dgm:t>
        <a:bodyPr/>
        <a:lstStyle/>
        <a:p>
          <a:endParaRPr lang="en-US"/>
        </a:p>
      </dgm:t>
    </dgm:pt>
    <dgm:pt modelId="{521AEAF4-9C0A-954C-9703-520D1D06B0CF}">
      <dgm:prSet/>
      <dgm:spPr/>
      <dgm:t>
        <a:bodyPr/>
        <a:lstStyle/>
        <a:p>
          <a:r>
            <a:rPr lang="en-US" dirty="0"/>
            <a:t>62% of quality efforts fail from lack of attention to the cultural and people sides of change – the “A”</a:t>
          </a:r>
          <a:endParaRPr lang="en-CA" dirty="0"/>
        </a:p>
      </dgm:t>
    </dgm:pt>
    <dgm:pt modelId="{97C712DB-8B3B-2C4C-B123-4EF9EBA24EA6}" type="parTrans" cxnId="{7E25E43C-3DE8-D045-9AA3-0D46C257340A}">
      <dgm:prSet/>
      <dgm:spPr/>
      <dgm:t>
        <a:bodyPr/>
        <a:lstStyle/>
        <a:p>
          <a:endParaRPr lang="en-US"/>
        </a:p>
      </dgm:t>
    </dgm:pt>
    <dgm:pt modelId="{DC2F286F-584C-BD44-82AF-869FDC447B1F}" type="sibTrans" cxnId="{7E25E43C-3DE8-D045-9AA3-0D46C257340A}">
      <dgm:prSet/>
      <dgm:spPr/>
      <dgm:t>
        <a:bodyPr/>
        <a:lstStyle/>
        <a:p>
          <a:endParaRPr lang="en-US"/>
        </a:p>
      </dgm:t>
    </dgm:pt>
    <dgm:pt modelId="{C5C1BDD5-FA9B-084B-B9C5-3441F0BDDFE4}">
      <dgm:prSet/>
      <dgm:spPr/>
      <dgm:t>
        <a:bodyPr/>
        <a:lstStyle/>
        <a:p>
          <a:r>
            <a:rPr lang="en-US" dirty="0"/>
            <a:t>E (Effectiveness)              = Q (Accountability x Acceptance)</a:t>
          </a:r>
          <a:endParaRPr lang="en-CA" dirty="0"/>
        </a:p>
      </dgm:t>
    </dgm:pt>
    <dgm:pt modelId="{9DA45277-77FF-4F47-B335-34D94CD5A464}" type="parTrans" cxnId="{897C7351-0826-504E-8597-28ED5935315A}">
      <dgm:prSet/>
      <dgm:spPr/>
    </dgm:pt>
    <dgm:pt modelId="{266D996D-8DB0-704B-8EED-FDF0C7B27414}" type="sibTrans" cxnId="{897C7351-0826-504E-8597-28ED5935315A}">
      <dgm:prSet/>
      <dgm:spPr/>
    </dgm:pt>
    <dgm:pt modelId="{D1A54FC2-75AE-2B43-AC24-7F676658582F}" type="pres">
      <dgm:prSet presAssocID="{4F49AF49-02AE-5644-9084-1DBABF01A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84108E-071B-BB45-93FD-ECEC95FF3AF1}" type="pres">
      <dgm:prSet presAssocID="{03B0B805-0830-5F4A-8144-A3E4AD15A6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10A30-F21C-8443-BF60-A7F6EBD74995}" type="pres">
      <dgm:prSet presAssocID="{966A6610-7F4E-FE41-BBBC-2E81EA164B6D}" presName="spacer" presStyleCnt="0"/>
      <dgm:spPr/>
    </dgm:pt>
    <dgm:pt modelId="{A49EC79E-EEA3-5741-9539-03F2ADAA9FFE}" type="pres">
      <dgm:prSet presAssocID="{4CF90BAC-7C6C-D54A-BAB4-88D559D07B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B7646-4196-4942-A37C-FB3E6C46180A}" type="pres">
      <dgm:prSet presAssocID="{4CF90BAC-7C6C-D54A-BAB4-88D559D07B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D0F50-7145-0443-8722-AE1729BB9944}" type="pres">
      <dgm:prSet presAssocID="{521AEAF4-9C0A-954C-9703-520D1D06B0C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A0C895-3D8C-B441-A8C7-2373089F1861}" srcId="{4F49AF49-02AE-5644-9084-1DBABF01ADA1}" destId="{03B0B805-0830-5F4A-8144-A3E4AD15A6C6}" srcOrd="0" destOrd="0" parTransId="{AAB0F59C-6E71-1241-B1C4-6948EF6FBA96}" sibTransId="{966A6610-7F4E-FE41-BBBC-2E81EA164B6D}"/>
    <dgm:cxn modelId="{5C740E22-1FED-E742-A341-1024C04647B6}" type="presOf" srcId="{521AEAF4-9C0A-954C-9703-520D1D06B0CF}" destId="{266D0F50-7145-0443-8722-AE1729BB9944}" srcOrd="0" destOrd="0" presId="urn:microsoft.com/office/officeart/2005/8/layout/vList2"/>
    <dgm:cxn modelId="{897C7351-0826-504E-8597-28ED5935315A}" srcId="{4CF90BAC-7C6C-D54A-BAB4-88D559D07BC7}" destId="{C5C1BDD5-FA9B-084B-B9C5-3441F0BDDFE4}" srcOrd="1" destOrd="0" parTransId="{9DA45277-77FF-4F47-B335-34D94CD5A464}" sibTransId="{266D996D-8DB0-704B-8EED-FDF0C7B27414}"/>
    <dgm:cxn modelId="{E4603378-B53D-7946-B2E1-0360CAF3E849}" type="presOf" srcId="{4F49AF49-02AE-5644-9084-1DBABF01ADA1}" destId="{D1A54FC2-75AE-2B43-AC24-7F676658582F}" srcOrd="0" destOrd="0" presId="urn:microsoft.com/office/officeart/2005/8/layout/vList2"/>
    <dgm:cxn modelId="{079A2D13-1DDE-F649-B556-3919F00B7BB5}" type="presOf" srcId="{DECB0211-8584-984D-BA99-99F2749A59CE}" destId="{7EEB7646-4196-4942-A37C-FB3E6C46180A}" srcOrd="0" destOrd="0" presId="urn:microsoft.com/office/officeart/2005/8/layout/vList2"/>
    <dgm:cxn modelId="{7E25E43C-3DE8-D045-9AA3-0D46C257340A}" srcId="{4F49AF49-02AE-5644-9084-1DBABF01ADA1}" destId="{521AEAF4-9C0A-954C-9703-520D1D06B0CF}" srcOrd="2" destOrd="0" parTransId="{97C712DB-8B3B-2C4C-B123-4EF9EBA24EA6}" sibTransId="{DC2F286F-584C-BD44-82AF-869FDC447B1F}"/>
    <dgm:cxn modelId="{EEB1F10C-AE4D-064C-A1B1-8E4330E33BBA}" type="presOf" srcId="{03B0B805-0830-5F4A-8144-A3E4AD15A6C6}" destId="{2184108E-071B-BB45-93FD-ECEC95FF3AF1}" srcOrd="0" destOrd="0" presId="urn:microsoft.com/office/officeart/2005/8/layout/vList2"/>
    <dgm:cxn modelId="{0F7676E4-CC1E-B342-A3DD-C8DF0D9BE472}" type="presOf" srcId="{4CF90BAC-7C6C-D54A-BAB4-88D559D07BC7}" destId="{A49EC79E-EEA3-5741-9539-03F2ADAA9FFE}" srcOrd="0" destOrd="0" presId="urn:microsoft.com/office/officeart/2005/8/layout/vList2"/>
    <dgm:cxn modelId="{51D3AE1B-669C-DA47-BE7A-425403B89C7F}" srcId="{4F49AF49-02AE-5644-9084-1DBABF01ADA1}" destId="{4CF90BAC-7C6C-D54A-BAB4-88D559D07BC7}" srcOrd="1" destOrd="0" parTransId="{D96E1577-DC14-0E4C-A1C0-4879D06818BB}" sibTransId="{2C65C481-60E0-BF41-B938-7DB47B554D85}"/>
    <dgm:cxn modelId="{C4CB58C7-22D5-7743-979E-8CB13A16DC2C}" type="presOf" srcId="{C5C1BDD5-FA9B-084B-B9C5-3441F0BDDFE4}" destId="{7EEB7646-4196-4942-A37C-FB3E6C46180A}" srcOrd="0" destOrd="1" presId="urn:microsoft.com/office/officeart/2005/8/layout/vList2"/>
    <dgm:cxn modelId="{375FDD41-4570-6446-9260-ECC4278CF851}" srcId="{4CF90BAC-7C6C-D54A-BAB4-88D559D07BC7}" destId="{DECB0211-8584-984D-BA99-99F2749A59CE}" srcOrd="0" destOrd="0" parTransId="{85928DD6-49E3-C440-BAD6-3A5848944414}" sibTransId="{F83F3155-7B9B-A94D-A228-79B68210741C}"/>
    <dgm:cxn modelId="{FA75D3CC-60C8-C647-90AC-85BCBD6D9BBA}" type="presParOf" srcId="{D1A54FC2-75AE-2B43-AC24-7F676658582F}" destId="{2184108E-071B-BB45-93FD-ECEC95FF3AF1}" srcOrd="0" destOrd="0" presId="urn:microsoft.com/office/officeart/2005/8/layout/vList2"/>
    <dgm:cxn modelId="{E94C9EF4-C800-F746-B91C-3DCBC4264E36}" type="presParOf" srcId="{D1A54FC2-75AE-2B43-AC24-7F676658582F}" destId="{1B310A30-F21C-8443-BF60-A7F6EBD74995}" srcOrd="1" destOrd="0" presId="urn:microsoft.com/office/officeart/2005/8/layout/vList2"/>
    <dgm:cxn modelId="{2091C586-87B0-D541-B70E-096AF89FD67F}" type="presParOf" srcId="{D1A54FC2-75AE-2B43-AC24-7F676658582F}" destId="{A49EC79E-EEA3-5741-9539-03F2ADAA9FFE}" srcOrd="2" destOrd="0" presId="urn:microsoft.com/office/officeart/2005/8/layout/vList2"/>
    <dgm:cxn modelId="{6916EEFC-220D-034E-8309-FE4359336501}" type="presParOf" srcId="{D1A54FC2-75AE-2B43-AC24-7F676658582F}" destId="{7EEB7646-4196-4942-A37C-FB3E6C46180A}" srcOrd="3" destOrd="0" presId="urn:microsoft.com/office/officeart/2005/8/layout/vList2"/>
    <dgm:cxn modelId="{38406A79-137E-2442-96D7-AD338717936A}" type="presParOf" srcId="{D1A54FC2-75AE-2B43-AC24-7F676658582F}" destId="{266D0F50-7145-0443-8722-AE1729BB99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6B4D3-4F4C-3944-8C58-72104D39F6B3}">
      <dsp:nvSpPr>
        <dsp:cNvPr id="0" name=""/>
        <dsp:cNvSpPr/>
      </dsp:nvSpPr>
      <dsp:spPr>
        <a:xfrm>
          <a:off x="0" y="414287"/>
          <a:ext cx="91440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6500" kern="1200" dirty="0"/>
            <a:t>EPIQ FUTURE PLANS</a:t>
          </a:r>
        </a:p>
      </dsp:txBody>
      <dsp:txXfrm>
        <a:off x="76105" y="490392"/>
        <a:ext cx="8991790" cy="1406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727A1-6C77-4A37-A8EC-37FC17CE2039}">
      <dsp:nvSpPr>
        <dsp:cNvPr id="0" name=""/>
        <dsp:cNvSpPr/>
      </dsp:nvSpPr>
      <dsp:spPr>
        <a:xfrm>
          <a:off x="0" y="4418"/>
          <a:ext cx="6248400" cy="94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16461-5DD7-4B58-A9D9-668697E01F71}">
      <dsp:nvSpPr>
        <dsp:cNvPr id="0" name=""/>
        <dsp:cNvSpPr/>
      </dsp:nvSpPr>
      <dsp:spPr>
        <a:xfrm>
          <a:off x="284724" y="216197"/>
          <a:ext cx="517680" cy="5176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CAEF8-0DFB-4C98-A5FE-3CB5A4D2DA56}">
      <dsp:nvSpPr>
        <dsp:cNvPr id="0" name=""/>
        <dsp:cNvSpPr/>
      </dsp:nvSpPr>
      <dsp:spPr>
        <a:xfrm>
          <a:off x="1087129" y="4418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Please join 3-monthly teleconferences of groups</a:t>
          </a:r>
        </a:p>
      </dsp:txBody>
      <dsp:txXfrm>
        <a:off x="1087129" y="4418"/>
        <a:ext cx="5161270" cy="941237"/>
      </dsp:txXfrm>
    </dsp:sp>
    <dsp:sp modelId="{81CB0E97-A32E-4ABE-9BAD-DD746E666021}">
      <dsp:nvSpPr>
        <dsp:cNvPr id="0" name=""/>
        <dsp:cNvSpPr/>
      </dsp:nvSpPr>
      <dsp:spPr>
        <a:xfrm>
          <a:off x="0" y="1180965"/>
          <a:ext cx="6248400" cy="941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6ED1D-E68F-423B-B924-40DE40E46D26}">
      <dsp:nvSpPr>
        <dsp:cNvPr id="0" name=""/>
        <dsp:cNvSpPr/>
      </dsp:nvSpPr>
      <dsp:spPr>
        <a:xfrm>
          <a:off x="284724" y="1392744"/>
          <a:ext cx="517680" cy="5176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2F8F5-3A31-45B0-BCCC-F1E84AEC9675}">
      <dsp:nvSpPr>
        <dsp:cNvPr id="0" name=""/>
        <dsp:cNvSpPr/>
      </dsp:nvSpPr>
      <dsp:spPr>
        <a:xfrm>
          <a:off x="1087129" y="1180965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Help updating practices bundles</a:t>
          </a:r>
        </a:p>
      </dsp:txBody>
      <dsp:txXfrm>
        <a:off x="1087129" y="1180965"/>
        <a:ext cx="5161270" cy="941237"/>
      </dsp:txXfrm>
    </dsp:sp>
    <dsp:sp modelId="{47562BA2-1A55-4AB6-AEB6-3FC143E61006}">
      <dsp:nvSpPr>
        <dsp:cNvPr id="0" name=""/>
        <dsp:cNvSpPr/>
      </dsp:nvSpPr>
      <dsp:spPr>
        <a:xfrm>
          <a:off x="0" y="2357512"/>
          <a:ext cx="6248400" cy="9412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7436-C0F7-4AAA-A60D-6638085A6854}">
      <dsp:nvSpPr>
        <dsp:cNvPr id="0" name=""/>
        <dsp:cNvSpPr/>
      </dsp:nvSpPr>
      <dsp:spPr>
        <a:xfrm>
          <a:off x="284724" y="2569291"/>
          <a:ext cx="517680" cy="51768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EB4DD-2911-4F2C-9810-D726A555698C}">
      <dsp:nvSpPr>
        <dsp:cNvPr id="0" name=""/>
        <dsp:cNvSpPr/>
      </dsp:nvSpPr>
      <dsp:spPr>
        <a:xfrm>
          <a:off x="1087129" y="2357512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Send your protocol and checklists</a:t>
          </a:r>
        </a:p>
      </dsp:txBody>
      <dsp:txXfrm>
        <a:off x="1087129" y="2357512"/>
        <a:ext cx="5161270" cy="941237"/>
      </dsp:txXfrm>
    </dsp:sp>
    <dsp:sp modelId="{CD1E7711-D4D4-4A7F-A4B6-CCC8C59E0D74}">
      <dsp:nvSpPr>
        <dsp:cNvPr id="0" name=""/>
        <dsp:cNvSpPr/>
      </dsp:nvSpPr>
      <dsp:spPr>
        <a:xfrm>
          <a:off x="0" y="3534059"/>
          <a:ext cx="6248400" cy="9412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DAF12-610C-458E-958D-683583D58CA6}">
      <dsp:nvSpPr>
        <dsp:cNvPr id="0" name=""/>
        <dsp:cNvSpPr/>
      </dsp:nvSpPr>
      <dsp:spPr>
        <a:xfrm>
          <a:off x="284724" y="3745838"/>
          <a:ext cx="517680" cy="51768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2D4B8-6506-4DA6-BC14-A5357A36A710}">
      <dsp:nvSpPr>
        <dsp:cNvPr id="0" name=""/>
        <dsp:cNvSpPr/>
      </dsp:nvSpPr>
      <dsp:spPr>
        <a:xfrm>
          <a:off x="1087129" y="3534059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If any objection to putting your poster on OPEN website, let us know</a:t>
          </a:r>
        </a:p>
      </dsp:txBody>
      <dsp:txXfrm>
        <a:off x="1087129" y="3534059"/>
        <a:ext cx="5161270" cy="941237"/>
      </dsp:txXfrm>
    </dsp:sp>
    <dsp:sp modelId="{6D1B2578-A4D1-430C-B2F3-9430146B0702}">
      <dsp:nvSpPr>
        <dsp:cNvPr id="0" name=""/>
        <dsp:cNvSpPr/>
      </dsp:nvSpPr>
      <dsp:spPr>
        <a:xfrm>
          <a:off x="0" y="4710606"/>
          <a:ext cx="6248400" cy="9412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ADBD8-E0DD-45D2-978F-62F0322AE3B0}">
      <dsp:nvSpPr>
        <dsp:cNvPr id="0" name=""/>
        <dsp:cNvSpPr/>
      </dsp:nvSpPr>
      <dsp:spPr>
        <a:xfrm>
          <a:off x="284724" y="4922384"/>
          <a:ext cx="517680" cy="51768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440BD-CD57-482F-9248-A51D77BF69CB}">
      <dsp:nvSpPr>
        <dsp:cNvPr id="0" name=""/>
        <dsp:cNvSpPr/>
      </dsp:nvSpPr>
      <dsp:spPr>
        <a:xfrm>
          <a:off x="1087129" y="4710606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If any topic that we should cover at next year’s meeting – please let us know</a:t>
          </a:r>
        </a:p>
      </dsp:txBody>
      <dsp:txXfrm>
        <a:off x="1087129" y="4710606"/>
        <a:ext cx="5161270" cy="9412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A5E80-9328-6A44-B2E3-74B3BEDA0FEE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0C9C1-0780-5944-8B93-7A0AC9DCBEBD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We need you to bring ideas</a:t>
          </a:r>
          <a:endParaRPr lang="en-CA" sz="6500" kern="1200"/>
        </a:p>
      </dsp:txBody>
      <dsp:txXfrm>
        <a:off x="2175669" y="0"/>
        <a:ext cx="4169965" cy="4351338"/>
      </dsp:txXfrm>
    </dsp:sp>
    <dsp:sp modelId="{A705DA2B-6402-8444-AB3D-D7D2CF843852}">
      <dsp:nvSpPr>
        <dsp:cNvPr id="0" name=""/>
        <dsp:cNvSpPr/>
      </dsp:nvSpPr>
      <dsp:spPr>
        <a:xfrm>
          <a:off x="6345634" y="0"/>
          <a:ext cx="4169965" cy="43513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kern="1200"/>
            <a:t>Individual</a:t>
          </a:r>
          <a:endParaRPr lang="en-CA" sz="5300" kern="1200"/>
        </a:p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kern="1200"/>
            <a:t>EPIQ health groups</a:t>
          </a:r>
          <a:endParaRPr lang="en-CA" sz="5300" kern="1200"/>
        </a:p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kern="1200" dirty="0"/>
            <a:t>Few hospitals</a:t>
          </a:r>
          <a:endParaRPr lang="en-CA" sz="5300" kern="1200" dirty="0"/>
        </a:p>
      </dsp:txBody>
      <dsp:txXfrm>
        <a:off x="6345634" y="0"/>
        <a:ext cx="4169965" cy="43513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1B86A-BBA3-4FD5-8DB2-D57BE9749C63}">
      <dsp:nvSpPr>
        <dsp:cNvPr id="0" name=""/>
        <dsp:cNvSpPr/>
      </dsp:nvSpPr>
      <dsp:spPr>
        <a:xfrm rot="5400000">
          <a:off x="746363" y="836966"/>
          <a:ext cx="1307306" cy="1577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5D489-6947-43E2-A6F6-33EEB28B21CD}">
      <dsp:nvSpPr>
        <dsp:cNvPr id="0" name=""/>
        <dsp:cNvSpPr/>
      </dsp:nvSpPr>
      <dsp:spPr>
        <a:xfrm>
          <a:off x="1045715" y="598"/>
          <a:ext cx="1752966" cy="1051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CNN site investigators</a:t>
          </a:r>
          <a:endParaRPr lang="en-CA" sz="1600" kern="1200"/>
        </a:p>
      </dsp:txBody>
      <dsp:txXfrm>
        <a:off x="1076521" y="31404"/>
        <a:ext cx="1691354" cy="990167"/>
      </dsp:txXfrm>
    </dsp:sp>
    <dsp:sp modelId="{97FB6AC7-DE99-4300-BEFC-07BA2B35745A}">
      <dsp:nvSpPr>
        <dsp:cNvPr id="0" name=""/>
        <dsp:cNvSpPr/>
      </dsp:nvSpPr>
      <dsp:spPr>
        <a:xfrm rot="5400000">
          <a:off x="746363" y="2151691"/>
          <a:ext cx="1307306" cy="1577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09E1F-B7A6-469C-B7AA-450BE79F2E1C}">
      <dsp:nvSpPr>
        <dsp:cNvPr id="0" name=""/>
        <dsp:cNvSpPr/>
      </dsp:nvSpPr>
      <dsp:spPr>
        <a:xfrm>
          <a:off x="1045715" y="1315323"/>
          <a:ext cx="1752966" cy="1051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EPIQ site investigators</a:t>
          </a:r>
          <a:endParaRPr lang="en-CA" sz="1600" kern="1200"/>
        </a:p>
      </dsp:txBody>
      <dsp:txXfrm>
        <a:off x="1076521" y="1346129"/>
        <a:ext cx="1691354" cy="990167"/>
      </dsp:txXfrm>
    </dsp:sp>
    <dsp:sp modelId="{646512AE-5440-467F-AC8C-1C3E5D5A01EF}">
      <dsp:nvSpPr>
        <dsp:cNvPr id="0" name=""/>
        <dsp:cNvSpPr/>
      </dsp:nvSpPr>
      <dsp:spPr>
        <a:xfrm rot="5400000">
          <a:off x="746363" y="3466416"/>
          <a:ext cx="1307306" cy="1577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25EFE-591B-4A1D-8DBF-BD0C1B774A95}">
      <dsp:nvSpPr>
        <dsp:cNvPr id="0" name=""/>
        <dsp:cNvSpPr/>
      </dsp:nvSpPr>
      <dsp:spPr>
        <a:xfrm>
          <a:off x="1045715" y="2630048"/>
          <a:ext cx="1752966" cy="10517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iNeo Investigators</a:t>
          </a:r>
          <a:endParaRPr lang="en-CA" sz="1600" kern="1200"/>
        </a:p>
      </dsp:txBody>
      <dsp:txXfrm>
        <a:off x="1076521" y="2660854"/>
        <a:ext cx="1691354" cy="990167"/>
      </dsp:txXfrm>
    </dsp:sp>
    <dsp:sp modelId="{4943B12B-71AD-481B-A8C2-6B2A16BD88A5}">
      <dsp:nvSpPr>
        <dsp:cNvPr id="0" name=""/>
        <dsp:cNvSpPr/>
      </dsp:nvSpPr>
      <dsp:spPr>
        <a:xfrm>
          <a:off x="1403726" y="4123779"/>
          <a:ext cx="2324027" cy="1577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C027E-4E39-44F7-B545-42F0F8EC4C73}">
      <dsp:nvSpPr>
        <dsp:cNvPr id="0" name=""/>
        <dsp:cNvSpPr/>
      </dsp:nvSpPr>
      <dsp:spPr>
        <a:xfrm>
          <a:off x="1045715" y="3944773"/>
          <a:ext cx="1752966" cy="10517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CNN Executive Committee</a:t>
          </a:r>
          <a:endParaRPr lang="en-CA" sz="1600" kern="1200"/>
        </a:p>
      </dsp:txBody>
      <dsp:txXfrm>
        <a:off x="1076521" y="3975579"/>
        <a:ext cx="1691354" cy="990167"/>
      </dsp:txXfrm>
    </dsp:sp>
    <dsp:sp modelId="{9564A351-DE68-4939-9990-5CFC19623CF1}">
      <dsp:nvSpPr>
        <dsp:cNvPr id="0" name=""/>
        <dsp:cNvSpPr/>
      </dsp:nvSpPr>
      <dsp:spPr>
        <a:xfrm rot="16200000">
          <a:off x="3077809" y="3466416"/>
          <a:ext cx="1307306" cy="1577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FAF96-DA4F-4C54-938A-5B58715800D0}">
      <dsp:nvSpPr>
        <dsp:cNvPr id="0" name=""/>
        <dsp:cNvSpPr/>
      </dsp:nvSpPr>
      <dsp:spPr>
        <a:xfrm>
          <a:off x="3377160" y="3944773"/>
          <a:ext cx="1752966" cy="10517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EPIQ Steering committee</a:t>
          </a:r>
          <a:endParaRPr lang="en-CA" sz="1600" kern="1200"/>
        </a:p>
      </dsp:txBody>
      <dsp:txXfrm>
        <a:off x="3407966" y="3975579"/>
        <a:ext cx="1691354" cy="990167"/>
      </dsp:txXfrm>
    </dsp:sp>
    <dsp:sp modelId="{CEDCF57A-1E27-4E37-AF3B-4DB8C760EB8E}">
      <dsp:nvSpPr>
        <dsp:cNvPr id="0" name=""/>
        <dsp:cNvSpPr/>
      </dsp:nvSpPr>
      <dsp:spPr>
        <a:xfrm rot="16200000">
          <a:off x="3077809" y="2151691"/>
          <a:ext cx="1307306" cy="1577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6B047-6226-4D4C-A64C-BA11F575E31F}">
      <dsp:nvSpPr>
        <dsp:cNvPr id="0" name=""/>
        <dsp:cNvSpPr/>
      </dsp:nvSpPr>
      <dsp:spPr>
        <a:xfrm>
          <a:off x="3377160" y="2630048"/>
          <a:ext cx="1752966" cy="1051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CNN abstractors</a:t>
          </a:r>
          <a:endParaRPr lang="en-CA" sz="1600" kern="1200"/>
        </a:p>
      </dsp:txBody>
      <dsp:txXfrm>
        <a:off x="3407966" y="2660854"/>
        <a:ext cx="1691354" cy="990167"/>
      </dsp:txXfrm>
    </dsp:sp>
    <dsp:sp modelId="{55DD5ABF-B179-4839-857E-1D9CEF9B6CAA}">
      <dsp:nvSpPr>
        <dsp:cNvPr id="0" name=""/>
        <dsp:cNvSpPr/>
      </dsp:nvSpPr>
      <dsp:spPr>
        <a:xfrm rot="16200000">
          <a:off x="3077809" y="836966"/>
          <a:ext cx="1307306" cy="1577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17A21-3FFC-47C5-8704-595970AF72C4}">
      <dsp:nvSpPr>
        <dsp:cNvPr id="0" name=""/>
        <dsp:cNvSpPr/>
      </dsp:nvSpPr>
      <dsp:spPr>
        <a:xfrm>
          <a:off x="3377160" y="1315323"/>
          <a:ext cx="1752966" cy="1051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Patients and families</a:t>
          </a:r>
          <a:endParaRPr lang="en-CA" sz="1600" kern="1200"/>
        </a:p>
      </dsp:txBody>
      <dsp:txXfrm>
        <a:off x="3407966" y="1346129"/>
        <a:ext cx="1691354" cy="990167"/>
      </dsp:txXfrm>
    </dsp:sp>
    <dsp:sp modelId="{D05AC548-3C7B-43EE-B181-8C44D6A54966}">
      <dsp:nvSpPr>
        <dsp:cNvPr id="0" name=""/>
        <dsp:cNvSpPr/>
      </dsp:nvSpPr>
      <dsp:spPr>
        <a:xfrm>
          <a:off x="3735171" y="179604"/>
          <a:ext cx="2324027" cy="1577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55B90-3901-47E6-869F-DBE500A4ACED}">
      <dsp:nvSpPr>
        <dsp:cNvPr id="0" name=""/>
        <dsp:cNvSpPr/>
      </dsp:nvSpPr>
      <dsp:spPr>
        <a:xfrm>
          <a:off x="3377160" y="598"/>
          <a:ext cx="1752966" cy="10517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Canadian Premature Babies Foundation</a:t>
          </a:r>
          <a:endParaRPr lang="en-CA" sz="1600" kern="1200"/>
        </a:p>
      </dsp:txBody>
      <dsp:txXfrm>
        <a:off x="3407966" y="31404"/>
        <a:ext cx="1691354" cy="990167"/>
      </dsp:txXfrm>
    </dsp:sp>
    <dsp:sp modelId="{13E48E16-E2D3-411C-8973-3B8BFD933836}">
      <dsp:nvSpPr>
        <dsp:cNvPr id="0" name=""/>
        <dsp:cNvSpPr/>
      </dsp:nvSpPr>
      <dsp:spPr>
        <a:xfrm rot="5400000">
          <a:off x="5409255" y="836966"/>
          <a:ext cx="1307306" cy="1577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F5AC4-C05A-4B51-85D9-1EB2B668AE9A}">
      <dsp:nvSpPr>
        <dsp:cNvPr id="0" name=""/>
        <dsp:cNvSpPr/>
      </dsp:nvSpPr>
      <dsp:spPr>
        <a:xfrm>
          <a:off x="5708606" y="598"/>
          <a:ext cx="1752966" cy="10517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Individual hospitals and Foundations</a:t>
          </a:r>
          <a:endParaRPr lang="en-CA" sz="1600" kern="1200"/>
        </a:p>
      </dsp:txBody>
      <dsp:txXfrm>
        <a:off x="5739412" y="31404"/>
        <a:ext cx="1691354" cy="990167"/>
      </dsp:txXfrm>
    </dsp:sp>
    <dsp:sp modelId="{DFFFDCEC-A2CE-4D53-A398-1740D0FAD961}">
      <dsp:nvSpPr>
        <dsp:cNvPr id="0" name=""/>
        <dsp:cNvSpPr/>
      </dsp:nvSpPr>
      <dsp:spPr>
        <a:xfrm rot="5400000">
          <a:off x="5409255" y="2151691"/>
          <a:ext cx="1307306" cy="1577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12BB8-B79A-4D71-9E81-AB4B664D785F}">
      <dsp:nvSpPr>
        <dsp:cNvPr id="0" name=""/>
        <dsp:cNvSpPr/>
      </dsp:nvSpPr>
      <dsp:spPr>
        <a:xfrm>
          <a:off x="5708606" y="1315323"/>
          <a:ext cx="1752966" cy="10517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CIHR and several other funding sources</a:t>
          </a:r>
          <a:endParaRPr lang="en-CA" sz="1600" kern="1200"/>
        </a:p>
      </dsp:txBody>
      <dsp:txXfrm>
        <a:off x="5739412" y="1346129"/>
        <a:ext cx="1691354" cy="990167"/>
      </dsp:txXfrm>
    </dsp:sp>
    <dsp:sp modelId="{813EF0AE-C89E-4743-9B93-02E5CF9DB6AA}">
      <dsp:nvSpPr>
        <dsp:cNvPr id="0" name=""/>
        <dsp:cNvSpPr/>
      </dsp:nvSpPr>
      <dsp:spPr>
        <a:xfrm rot="5400000">
          <a:off x="5409255" y="3466416"/>
          <a:ext cx="1307306" cy="1577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86584-B69C-4F42-A189-998D093DFA71}">
      <dsp:nvSpPr>
        <dsp:cNvPr id="0" name=""/>
        <dsp:cNvSpPr/>
      </dsp:nvSpPr>
      <dsp:spPr>
        <a:xfrm>
          <a:off x="5708606" y="2630048"/>
          <a:ext cx="1752966" cy="1051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Mother-Infant Care Research Center, Toronto</a:t>
          </a:r>
          <a:endParaRPr lang="en-CA" sz="1600" kern="1200"/>
        </a:p>
      </dsp:txBody>
      <dsp:txXfrm>
        <a:off x="5739412" y="2660854"/>
        <a:ext cx="1691354" cy="990167"/>
      </dsp:txXfrm>
    </dsp:sp>
    <dsp:sp modelId="{30252F38-5BD5-41C2-AF30-3E686AC4C36B}">
      <dsp:nvSpPr>
        <dsp:cNvPr id="0" name=""/>
        <dsp:cNvSpPr/>
      </dsp:nvSpPr>
      <dsp:spPr>
        <a:xfrm>
          <a:off x="5708606" y="3944773"/>
          <a:ext cx="1752966" cy="1051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/>
            <a:t>Mount Sinai Hospital</a:t>
          </a:r>
          <a:endParaRPr lang="en-CA" sz="1600" kern="1200"/>
        </a:p>
      </dsp:txBody>
      <dsp:txXfrm>
        <a:off x="5739412" y="3975579"/>
        <a:ext cx="1691354" cy="9901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BB0F-3A7F-4044-AEB8-82FEAFAADCB0}">
      <dsp:nvSpPr>
        <dsp:cNvPr id="0" name=""/>
        <dsp:cNvSpPr/>
      </dsp:nvSpPr>
      <dsp:spPr>
        <a:xfrm rot="2729864">
          <a:off x="4357906" y="4729355"/>
          <a:ext cx="2287285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2287285" y="1524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72E75-56E0-134C-BE9A-98ADB6B431B9}">
      <dsp:nvSpPr>
        <dsp:cNvPr id="0" name=""/>
        <dsp:cNvSpPr/>
      </dsp:nvSpPr>
      <dsp:spPr>
        <a:xfrm rot="1686320">
          <a:off x="4603884" y="4038279"/>
          <a:ext cx="181960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1819609" y="1524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400D8-ACAC-B140-8A86-69B0A2414DA2}">
      <dsp:nvSpPr>
        <dsp:cNvPr id="0" name=""/>
        <dsp:cNvSpPr/>
      </dsp:nvSpPr>
      <dsp:spPr>
        <a:xfrm>
          <a:off x="4711165" y="3261208"/>
          <a:ext cx="153953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1539539" y="1524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3A39D-3B1B-AF44-A135-372413A0DEAA}">
      <dsp:nvSpPr>
        <dsp:cNvPr id="0" name=""/>
        <dsp:cNvSpPr/>
      </dsp:nvSpPr>
      <dsp:spPr>
        <a:xfrm rot="19913680">
          <a:off x="4603884" y="2484138"/>
          <a:ext cx="181960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1819609" y="1524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A2D07-29AE-E944-9AA9-DE765B3DB855}">
      <dsp:nvSpPr>
        <dsp:cNvPr id="0" name=""/>
        <dsp:cNvSpPr/>
      </dsp:nvSpPr>
      <dsp:spPr>
        <a:xfrm rot="18602316">
          <a:off x="4226302" y="1791752"/>
          <a:ext cx="2134193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2134193" y="1524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4FD08-1159-FE45-B212-7A9D493CF47D}">
      <dsp:nvSpPr>
        <dsp:cNvPr id="0" name=""/>
        <dsp:cNvSpPr/>
      </dsp:nvSpPr>
      <dsp:spPr>
        <a:xfrm>
          <a:off x="0" y="1608303"/>
          <a:ext cx="4815786" cy="36090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74E2C-DC80-1744-842A-24F01D01471E}">
      <dsp:nvSpPr>
        <dsp:cNvPr id="0" name=""/>
        <dsp:cNvSpPr/>
      </dsp:nvSpPr>
      <dsp:spPr>
        <a:xfrm>
          <a:off x="5780378" y="2577"/>
          <a:ext cx="1118528" cy="11185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Organization</a:t>
          </a:r>
          <a:endParaRPr lang="en-CA" sz="1100" kern="1200" dirty="0"/>
        </a:p>
      </dsp:txBody>
      <dsp:txXfrm>
        <a:off x="5944183" y="166382"/>
        <a:ext cx="790918" cy="790918"/>
      </dsp:txXfrm>
    </dsp:sp>
    <dsp:sp modelId="{0D24389E-903D-4A40-8283-24E60F5CC605}">
      <dsp:nvSpPr>
        <dsp:cNvPr id="0" name=""/>
        <dsp:cNvSpPr/>
      </dsp:nvSpPr>
      <dsp:spPr>
        <a:xfrm>
          <a:off x="7010759" y="2577"/>
          <a:ext cx="1677792" cy="111852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Nevetha</a:t>
          </a:r>
          <a:r>
            <a:rPr lang="en-US" sz="1700" kern="1200" dirty="0"/>
            <a:t> 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Priscilla 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Tasnim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/>
            <a:t>Farid</a:t>
          </a:r>
        </a:p>
      </dsp:txBody>
      <dsp:txXfrm>
        <a:off x="7010759" y="2577"/>
        <a:ext cx="1677792" cy="1118528"/>
      </dsp:txXfrm>
    </dsp:sp>
    <dsp:sp modelId="{8B701E4C-FF03-1945-B84B-242ADB33BCC1}">
      <dsp:nvSpPr>
        <dsp:cNvPr id="0" name=""/>
        <dsp:cNvSpPr/>
      </dsp:nvSpPr>
      <dsp:spPr>
        <a:xfrm>
          <a:off x="6250265" y="1248054"/>
          <a:ext cx="1118528" cy="11185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Technical support</a:t>
          </a:r>
          <a:endParaRPr lang="en-CA" sz="1100" kern="1200" dirty="0"/>
        </a:p>
      </dsp:txBody>
      <dsp:txXfrm>
        <a:off x="6414070" y="1411859"/>
        <a:ext cx="790918" cy="790918"/>
      </dsp:txXfrm>
    </dsp:sp>
    <dsp:sp modelId="{DDAE131C-E9BE-F845-A0D0-B2A007B38BD1}">
      <dsp:nvSpPr>
        <dsp:cNvPr id="0" name=""/>
        <dsp:cNvSpPr/>
      </dsp:nvSpPr>
      <dsp:spPr>
        <a:xfrm>
          <a:off x="7480646" y="1248054"/>
          <a:ext cx="1677792" cy="111852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Sonny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err="1" smtClean="0"/>
            <a:t>Redtree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err="1" smtClean="0"/>
            <a:t>Pheedloop</a:t>
          </a:r>
          <a:endParaRPr lang="en-CA" sz="1700" kern="1200" dirty="0"/>
        </a:p>
      </dsp:txBody>
      <dsp:txXfrm>
        <a:off x="7480646" y="1248054"/>
        <a:ext cx="1677792" cy="1118528"/>
      </dsp:txXfrm>
    </dsp:sp>
    <dsp:sp modelId="{E0435A95-13AB-304A-BCA4-6664CDE1E20E}">
      <dsp:nvSpPr>
        <dsp:cNvPr id="0" name=""/>
        <dsp:cNvSpPr/>
      </dsp:nvSpPr>
      <dsp:spPr>
        <a:xfrm>
          <a:off x="6250705" y="2717193"/>
          <a:ext cx="1118528" cy="11185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/>
            <a:t>Other support</a:t>
          </a:r>
        </a:p>
      </dsp:txBody>
      <dsp:txXfrm>
        <a:off x="6414510" y="2880998"/>
        <a:ext cx="790918" cy="790918"/>
      </dsp:txXfrm>
    </dsp:sp>
    <dsp:sp modelId="{10BD2D8B-BBB2-1D4E-A1EA-A7C720FBF3F7}">
      <dsp:nvSpPr>
        <dsp:cNvPr id="0" name=""/>
        <dsp:cNvSpPr/>
      </dsp:nvSpPr>
      <dsp:spPr>
        <a:xfrm>
          <a:off x="7481086" y="2717193"/>
          <a:ext cx="1677792" cy="111852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/>
            <a:t>Joseph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smtClean="0"/>
            <a:t>EPIQ </a:t>
          </a:r>
          <a:r>
            <a:rPr lang="en-CA" sz="1700" kern="1200" dirty="0"/>
            <a:t>group leads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/>
            <a:t>All sites</a:t>
          </a:r>
        </a:p>
      </dsp:txBody>
      <dsp:txXfrm>
        <a:off x="7481086" y="2717193"/>
        <a:ext cx="1677792" cy="1118528"/>
      </dsp:txXfrm>
    </dsp:sp>
    <dsp:sp modelId="{26C90AE9-6C65-E845-9A18-B8F96C4CF29A}">
      <dsp:nvSpPr>
        <dsp:cNvPr id="0" name=""/>
        <dsp:cNvSpPr/>
      </dsp:nvSpPr>
      <dsp:spPr>
        <a:xfrm>
          <a:off x="6250265" y="4186333"/>
          <a:ext cx="1118528" cy="11185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/>
            <a:t>Moderators</a:t>
          </a:r>
        </a:p>
      </dsp:txBody>
      <dsp:txXfrm>
        <a:off x="6414070" y="4350138"/>
        <a:ext cx="790918" cy="790918"/>
      </dsp:txXfrm>
    </dsp:sp>
    <dsp:sp modelId="{09144949-428C-F047-9779-DAEC54340160}">
      <dsp:nvSpPr>
        <dsp:cNvPr id="0" name=""/>
        <dsp:cNvSpPr/>
      </dsp:nvSpPr>
      <dsp:spPr>
        <a:xfrm>
          <a:off x="6086424" y="5422806"/>
          <a:ext cx="1262550" cy="11185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/>
            <a:t>Sponsors</a:t>
          </a:r>
        </a:p>
      </dsp:txBody>
      <dsp:txXfrm>
        <a:off x="6271320" y="5586611"/>
        <a:ext cx="892758" cy="790918"/>
      </dsp:txXfrm>
    </dsp:sp>
    <dsp:sp modelId="{D9835714-574E-934E-A352-0C5053C09DFE}">
      <dsp:nvSpPr>
        <dsp:cNvPr id="0" name=""/>
        <dsp:cNvSpPr/>
      </dsp:nvSpPr>
      <dsp:spPr>
        <a:xfrm>
          <a:off x="7280800" y="5422806"/>
          <a:ext cx="1893825" cy="111852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err="1"/>
            <a:t>Medela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/>
            <a:t>Masimo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 err="1"/>
            <a:t>Aerogen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 dirty="0"/>
            <a:t>Prolacta</a:t>
          </a:r>
        </a:p>
      </dsp:txBody>
      <dsp:txXfrm>
        <a:off x="7280800" y="5422806"/>
        <a:ext cx="1893825" cy="1118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02B84-72B2-4596-855E-39B4E81F9975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9A44F-9124-4A49-B75D-40CC8807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Thank you very much for the introduction. The purpose of this presentation is to support and maintain our facilitator base. I will start with a brief presentation of the background of the </a:t>
            </a:r>
            <a:r>
              <a:rPr lang="en-CA" dirty="0"/>
              <a:t>EPIQ </a:t>
            </a:r>
            <a:r>
              <a:rPr lang="en-GB" dirty="0"/>
              <a:t>workshop.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186A-8517-4EF4-985A-C543BB27B9B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49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186A-8517-4EF4-985A-C543BB27B9B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64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186A-8517-4EF4-985A-C543BB27B9B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63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98C700-CCFB-3347-B50A-21965D430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D7939-4DCD-1E40-A073-70162B0A4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4DFF6-7597-4749-9408-0DA4907C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E49641-8B0A-DB45-A826-26BABA7D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696FCC-702A-7B4C-A81A-3C3AC3DD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96B5BA-148E-6B43-B9EA-474355AE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D5093D-9EFD-CF44-93E5-2025510C8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25BDE6-AB8F-244F-8BB5-5B128FA6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A29778-F1DD-BB4B-B946-E5EFF1C8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55068E-7015-EE4B-9720-BE41B9C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4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7C98801-F3F0-924E-884C-28AB3762A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C24BC8-F2E8-1743-9F5E-760BF5B32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385D8A-CA1D-9A40-803D-A362BB4F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6B1357-04AD-724A-9B28-4BCB0E7C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F7E7FD-8DD5-0F46-AAD6-58CBE102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F7030-E4B3-B54F-9466-6FF63090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E3D191-FEEF-3740-93F9-9CD59C7E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ED73F-E413-CD48-B9CD-2E104A7B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896357-D4E1-F746-9C26-809A31E5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AFA881-8492-F849-9EA5-3908B1BB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2734F-3B24-AF49-BA55-E0794AD3B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9BC4A8-3D4B-ED42-8D86-932297190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FBE9C9-C6A7-FA4D-9E08-A530214E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8F6914-14E2-644D-A82D-E77C8F4F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12CFF0-BA09-1E46-A4CA-13BF5123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9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FBD1BF-84D6-EC44-885E-043DC44D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1C7C9D-1D4D-9C4D-9CA9-71F87EE9F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774746-C6C7-F943-A48C-8E022905D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E19479-B603-6D4C-A9C1-C7D36C4A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C5E201-BC56-0441-8C28-D6F1D375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B8C357-CFB4-3047-A7B5-6DBD870C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443F5D-22A6-8349-8C20-94522EA9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E2CE2C-7686-0946-9C0B-90616932A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62977C-A5C8-9C48-A36F-C9A1A7370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D83919-0663-F641-931B-9194290BD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1EE20EB-D8E6-3E4B-AE50-E79DABA09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E4C9CC-49FD-D141-9DE2-26065062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94B371C-945C-5449-AD0F-19F91F70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F663C87-DEF0-A049-A39C-26F81D07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2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466D80-4E41-2340-B962-F9821B69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6F2AFB-57C4-B64F-9DE9-48AD4B95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0E1C2A4-D2E5-9B47-8CA3-660212D2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CBBE13-644D-FC47-A3A5-77096F84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6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8C47CE-CDFF-E542-BC00-6497C7AC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83E6E30-7113-C54A-975E-5BE3AF2E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EC5B23-8289-5645-A603-E0865DC5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4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8903-CC82-DE48-B93E-4CFEE512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82BA80-7242-4C47-98C3-F0A55F53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133669-C6EE-3A4A-B9C4-5262900EC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E357E6-28CC-C24A-BFB5-D697F32C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A19D8A-ECFF-4945-AF4F-E627BDAD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CF5E55-81FD-C444-A26F-ECC72532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7E2ECC-6193-9649-A22A-F774F875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945E76B-83B4-974B-96A6-7E9242128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2A45E7-98A0-4143-AC0F-834F7DE81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D64F52-3ABD-9143-97D6-5C5CD4A2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0D8A2B-0137-9847-81D9-A3465CA5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B53415-E54D-7B4B-980E-51651B3A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285E9C1-E793-AD47-A6FF-CD0DEB73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98235B-DA30-714A-B3AB-6FBCB5DC9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C329EB-C5C1-C14B-A692-227C1B049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2AC9-A57A-6A48-B3DB-5825BAD65C5A}" type="datetimeFigureOut">
              <a:rPr lang="en-US" smtClean="0"/>
              <a:t>2023/02/22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3879DA-3FF6-4A43-9C5F-7D81AA1F1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A46E4-29F9-C241-86FC-485808790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5E7D-BF67-B845-A744-DEA29A56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halid.aziz@ualberta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hier.Afifi@iwk.nshealth.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Carol:Desktop:thank-you-kids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13" Type="http://schemas.openxmlformats.org/officeDocument/2006/relationships/image" Target="../media/image7.tiff"/><Relationship Id="rId3" Type="http://schemas.openxmlformats.org/officeDocument/2006/relationships/diagramLayout" Target="../diagrams/layout7.xml"/><Relationship Id="rId7" Type="http://schemas.openxmlformats.org/officeDocument/2006/relationships/image" Target="../media/image1.tiff"/><Relationship Id="rId12" Type="http://schemas.openxmlformats.org/officeDocument/2006/relationships/image" Target="../media/image6.tif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5.tiff"/><Relationship Id="rId5" Type="http://schemas.openxmlformats.org/officeDocument/2006/relationships/diagramColors" Target="../diagrams/colors7.xml"/><Relationship Id="rId10" Type="http://schemas.openxmlformats.org/officeDocument/2006/relationships/image" Target="../media/image4.tiff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777C7BFF-337E-C447-9B9C-A3408C5AA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43401"/>
              </p:ext>
            </p:extLst>
          </p:nvPr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E750C5EB-5C2E-1F43-A864-78159DB02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712961"/>
              </p:ext>
            </p:extLst>
          </p:nvPr>
        </p:nvGraphicFramePr>
        <p:xfrm>
          <a:off x="1524000" y="3602038"/>
          <a:ext cx="9144000" cy="165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27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575C10-8187-4AC4-AD72-C754EAFD28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D22C5-26A9-B04B-8957-394D5901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/>
                </a:solidFill>
              </a:rPr>
              <a:t>Going forward: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4E776C9-ED67-41B7-B3A3-4DF76EF3AC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67C872CF-585B-421C-83B7-24090179F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20002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6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10D83-C638-4F0A-8E5D-255815F46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057" y="0"/>
            <a:ext cx="7053943" cy="6193972"/>
          </a:xfrm>
          <a:solidFill>
            <a:srgbClr val="4477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CA" sz="4800" dirty="0"/>
              <a:t>EPIQ Education Program is looking for new steering committee members</a:t>
            </a:r>
            <a:r>
              <a:rPr lang="en-CA" sz="2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n-CA" sz="2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CA" sz="4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n-CA" sz="4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CA" sz="2400" dirty="0"/>
              <a:t>Khalid Aziz &amp; Jehier Afifi</a:t>
            </a:r>
            <a:br>
              <a:rPr lang="en-CA" sz="2400" dirty="0"/>
            </a:br>
            <a:r>
              <a:rPr lang="en-CA" sz="2400" dirty="0"/>
              <a:t/>
            </a:r>
            <a:br>
              <a:rPr lang="en-CA" sz="2400" dirty="0"/>
            </a:br>
            <a:endParaRPr lang="en-CA" sz="2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80313D-9A9D-46CA-93FE-6C15CF674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55" y="979717"/>
            <a:ext cx="4564531" cy="4405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8263B6-6AD1-F49D-1B46-8216B8AD7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00" y="4567854"/>
            <a:ext cx="4851899" cy="11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0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AA85E-133B-414D-A4C8-82D629DA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11"/>
            <a:ext cx="11266714" cy="1063465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Current workshop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670E3E-7DED-7EC9-80E6-04D06B353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" r="3119" b="37726"/>
          <a:stretch/>
        </p:blipFill>
        <p:spPr>
          <a:xfrm>
            <a:off x="0" y="0"/>
            <a:ext cx="10047643" cy="614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B6E66B-5C90-EB5B-A873-2513E07F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643" y="0"/>
            <a:ext cx="2148167" cy="1936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32C333-D1BC-C932-FED4-B19923F21F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4" r="4053" b="10850"/>
          <a:stretch/>
        </p:blipFill>
        <p:spPr>
          <a:xfrm>
            <a:off x="10041217" y="1936376"/>
            <a:ext cx="2211103" cy="1936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3AEE766-7ABA-F52E-F0CE-2334E7D38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216" y="3872751"/>
            <a:ext cx="2150784" cy="2107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B557FE-6151-0419-7830-D884BA6C5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0896" y="5899169"/>
            <a:ext cx="2211104" cy="2434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5A8B92-A12F-1FBD-5087-91BC422EC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69" y="5218052"/>
            <a:ext cx="4342121" cy="6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9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41F16-762A-46BA-BB72-5BDCEAB3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EPIQ Education Program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1894F9-0D25-408A-A2B0-9E439C5A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15" y="3480997"/>
            <a:ext cx="11768124" cy="5522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/>
              <a:t> 1. EPIQ Education Program is owned and managed by the Canadian Neonatal Foundation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484AF43-2771-4E58-91D7-B1B7CD6E143B}"/>
              </a:ext>
            </a:extLst>
          </p:cNvPr>
          <p:cNvSpPr/>
          <p:nvPr/>
        </p:nvSpPr>
        <p:spPr>
          <a:xfrm>
            <a:off x="10171139" y="2333489"/>
            <a:ext cx="1836000" cy="828000"/>
          </a:xfrm>
          <a:prstGeom prst="roundRect">
            <a:avLst/>
          </a:prstGeom>
          <a:solidFill>
            <a:srgbClr val="A5DA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Marketing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6D1779F-FD4B-4856-92C8-C491BC1CEDDB}"/>
              </a:ext>
            </a:extLst>
          </p:cNvPr>
          <p:cNvSpPr/>
          <p:nvPr/>
        </p:nvSpPr>
        <p:spPr>
          <a:xfrm>
            <a:off x="2188204" y="2324419"/>
            <a:ext cx="1836000" cy="8280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Research and evaluation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3DE67AA-D18B-4D2D-BB8A-15CDBE514BFA}"/>
              </a:ext>
            </a:extLst>
          </p:cNvPr>
          <p:cNvSpPr/>
          <p:nvPr/>
        </p:nvSpPr>
        <p:spPr>
          <a:xfrm>
            <a:off x="8167796" y="2333489"/>
            <a:ext cx="1836000" cy="82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Facilitator support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D865A68-1D77-449A-8B09-C5CE2D20294E}"/>
              </a:ext>
            </a:extLst>
          </p:cNvPr>
          <p:cNvSpPr/>
          <p:nvPr/>
        </p:nvSpPr>
        <p:spPr>
          <a:xfrm>
            <a:off x="201779" y="2328954"/>
            <a:ext cx="1836000" cy="8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Practice and implementation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B15D95F-3363-4B2B-A7E0-BC62450BEB23}"/>
              </a:ext>
            </a:extLst>
          </p:cNvPr>
          <p:cNvSpPr/>
          <p:nvPr/>
        </p:nvSpPr>
        <p:spPr>
          <a:xfrm>
            <a:off x="6161055" y="2365992"/>
            <a:ext cx="1836000" cy="828000"/>
          </a:xfrm>
          <a:prstGeom prst="roundRect">
            <a:avLst/>
          </a:prstGeom>
          <a:solidFill>
            <a:srgbClr val="87AD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Educational content and delivery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AD74008-8DC4-4CA7-B905-0BFD1AD56D44}"/>
              </a:ext>
            </a:extLst>
          </p:cNvPr>
          <p:cNvSpPr/>
          <p:nvPr/>
        </p:nvSpPr>
        <p:spPr>
          <a:xfrm>
            <a:off x="4211863" y="2333489"/>
            <a:ext cx="1836000" cy="828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EPIQ internal administration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AE100A-0346-532C-414C-92AD15802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863" y="1466288"/>
            <a:ext cx="3768274" cy="89720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20ECB70-3705-E0CA-88D5-157641E261C5}"/>
              </a:ext>
            </a:extLst>
          </p:cNvPr>
          <p:cNvSpPr txBox="1">
            <a:spLocks/>
          </p:cNvSpPr>
          <p:nvPr/>
        </p:nvSpPr>
        <p:spPr>
          <a:xfrm>
            <a:off x="126567" y="3950412"/>
            <a:ext cx="11768124" cy="552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2. EPIQ Education Program Steering Committee is informed by 6 primary drivers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808EA58-59E7-8648-1184-1F46A07E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636" y="5552775"/>
            <a:ext cx="3520728" cy="55227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B58D2626-92FE-5D51-D32D-EEE1DAED0B59}"/>
              </a:ext>
            </a:extLst>
          </p:cNvPr>
          <p:cNvSpPr txBox="1">
            <a:spLocks/>
          </p:cNvSpPr>
          <p:nvPr/>
        </p:nvSpPr>
        <p:spPr>
          <a:xfrm>
            <a:off x="14119" y="4388129"/>
            <a:ext cx="11768124" cy="762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/>
              <a:t>3. EPIQ workshops, participants, and facilitators are registered by the Office of Lifelong Learning and the University of Alberta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38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AA85E-133B-414D-A4C8-82D629DA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3" y="108096"/>
            <a:ext cx="11266714" cy="1063465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Looking for 2 EPIQ-EPSC members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0DA6202-D0C0-4E6C-B7EF-3808D3B2EFF7}"/>
              </a:ext>
            </a:extLst>
          </p:cNvPr>
          <p:cNvSpPr/>
          <p:nvPr/>
        </p:nvSpPr>
        <p:spPr>
          <a:xfrm>
            <a:off x="10133903" y="1603994"/>
            <a:ext cx="1836000" cy="828000"/>
          </a:xfrm>
          <a:prstGeom prst="roundRect">
            <a:avLst/>
          </a:prstGeom>
          <a:solidFill>
            <a:srgbClr val="A5DA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8AF19BD-E3BC-416C-AED0-8169C13AF376}"/>
              </a:ext>
            </a:extLst>
          </p:cNvPr>
          <p:cNvSpPr/>
          <p:nvPr/>
        </p:nvSpPr>
        <p:spPr>
          <a:xfrm>
            <a:off x="2188204" y="1603994"/>
            <a:ext cx="1836000" cy="8280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and evaluation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93225EA-25D5-4B53-A493-FF66D9538A54}"/>
              </a:ext>
            </a:extLst>
          </p:cNvPr>
          <p:cNvSpPr/>
          <p:nvPr/>
        </p:nvSpPr>
        <p:spPr>
          <a:xfrm>
            <a:off x="8147479" y="1603994"/>
            <a:ext cx="1836000" cy="82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Facilitator support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F3C19-7420-42D3-9EF0-3DA6EA77598E}"/>
              </a:ext>
            </a:extLst>
          </p:cNvPr>
          <p:cNvSpPr/>
          <p:nvPr/>
        </p:nvSpPr>
        <p:spPr>
          <a:xfrm>
            <a:off x="201779" y="1603994"/>
            <a:ext cx="1836000" cy="8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and implementation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1D2D300-2DD0-4F42-AE3C-A085C21E0938}"/>
              </a:ext>
            </a:extLst>
          </p:cNvPr>
          <p:cNvSpPr/>
          <p:nvPr/>
        </p:nvSpPr>
        <p:spPr>
          <a:xfrm>
            <a:off x="6161054" y="1605103"/>
            <a:ext cx="1836000" cy="828000"/>
          </a:xfrm>
          <a:prstGeom prst="roundRect">
            <a:avLst/>
          </a:prstGeom>
          <a:solidFill>
            <a:srgbClr val="87AD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content and delivery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9127B5D-4FA0-421E-A16A-8E887C4F2944}"/>
              </a:ext>
            </a:extLst>
          </p:cNvPr>
          <p:cNvSpPr/>
          <p:nvPr/>
        </p:nvSpPr>
        <p:spPr>
          <a:xfrm>
            <a:off x="4174629" y="1603994"/>
            <a:ext cx="1836000" cy="828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EPIQ internal administration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0BF39DF1-6F29-41F6-B32B-C61CAD7F6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79" y="2582090"/>
            <a:ext cx="5808849" cy="3172505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rgbClr val="FF0000"/>
                </a:solidFill>
              </a:rPr>
              <a:t>           Whom do we need?</a:t>
            </a:r>
          </a:p>
          <a:p>
            <a:r>
              <a:rPr lang="en-CA" sz="2400" dirty="0"/>
              <a:t>Passionate about QI or QI expertise</a:t>
            </a:r>
          </a:p>
          <a:p>
            <a:r>
              <a:rPr lang="en-CA" sz="2400" dirty="0"/>
              <a:t>OR experience in KT/implementation research or education </a:t>
            </a:r>
          </a:p>
          <a:p>
            <a:r>
              <a:rPr lang="en-CA" sz="2400"/>
              <a:t>AND willingness </a:t>
            </a:r>
            <a:r>
              <a:rPr lang="en-CA" sz="2400" dirty="0"/>
              <a:t>and ability to work with a small group on any or all the 6 primary drivers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4A5A5E-B121-381D-71A2-C6DD3CD647CC}"/>
              </a:ext>
            </a:extLst>
          </p:cNvPr>
          <p:cNvSpPr txBox="1">
            <a:spLocks/>
          </p:cNvSpPr>
          <p:nvPr/>
        </p:nvSpPr>
        <p:spPr>
          <a:xfrm>
            <a:off x="6650387" y="2582089"/>
            <a:ext cx="4830184" cy="3172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FF0000"/>
                </a:solidFill>
              </a:rPr>
              <a:t>   What is the commitment?</a:t>
            </a:r>
          </a:p>
          <a:p>
            <a:r>
              <a:rPr lang="en-CA" sz="2400" dirty="0"/>
              <a:t>6-10 virtual committee or sub-committee meetings per year</a:t>
            </a:r>
          </a:p>
          <a:p>
            <a:r>
              <a:rPr lang="en-CA" sz="2400" dirty="0"/>
              <a:t>Becoming an EPIQ facilitator</a:t>
            </a:r>
          </a:p>
          <a:p>
            <a:r>
              <a:rPr lang="en-CA" sz="2400" dirty="0" err="1"/>
              <a:t>Volunteership</a:t>
            </a:r>
            <a:r>
              <a:rPr lang="en-CA" sz="2400" dirty="0"/>
              <a:t> (for CNF, a registered Canadian charity)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6BCCB8-6A32-89C3-485A-72D7429717F8}"/>
              </a:ext>
            </a:extLst>
          </p:cNvPr>
          <p:cNvSpPr txBox="1"/>
          <p:nvPr/>
        </p:nvSpPr>
        <p:spPr>
          <a:xfrm>
            <a:off x="462643" y="5339095"/>
            <a:ext cx="1126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Send a one pager explaining why you would be suitable for this role:  </a:t>
            </a:r>
            <a:r>
              <a:rPr lang="en-CA" sz="2400" dirty="0">
                <a:hlinkClick r:id="rId3"/>
              </a:rPr>
              <a:t>khalid.aziz@ualberta.ca</a:t>
            </a:r>
            <a:r>
              <a:rPr lang="en-CA" sz="2400" dirty="0"/>
              <a:t>  or </a:t>
            </a:r>
            <a:r>
              <a:rPr lang="en-CA" sz="2400" dirty="0">
                <a:hlinkClick r:id="rId4"/>
              </a:rPr>
              <a:t>Jehier.Afifi@iwk.nshealth.ca </a:t>
            </a:r>
            <a:r>
              <a:rPr lang="en-C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1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A711E-E891-F817-7835-E9D475A5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Should we engage in another registry based CER?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D9EFD91-B2CA-B8DA-BC61-C2626BCC6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3243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7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7D466A-0F24-ED9B-53A5-D6B0A2D7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suggestions/thoughts?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505C4A-DA0E-D24D-AAB2-FCAB97CA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3512" y="1628800"/>
          <a:ext cx="850728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3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99A53-1E1C-9B4F-9C5D-B8430DEB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82" y="185664"/>
            <a:ext cx="10515600" cy="1325563"/>
          </a:xfrm>
        </p:spPr>
        <p:txBody>
          <a:bodyPr/>
          <a:lstStyle/>
          <a:p>
            <a:r>
              <a:rPr lang="en-US" b="1" dirty="0"/>
              <a:t>Special thanks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79D8C80-AE0A-9C48-A911-C10C4AF10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907488"/>
              </p:ext>
            </p:extLst>
          </p:nvPr>
        </p:nvGraphicFramePr>
        <p:xfrm>
          <a:off x="970152" y="185664"/>
          <a:ext cx="11002623" cy="655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9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>
              <a:buFontTx/>
              <a:buNone/>
            </a:pPr>
            <a:r>
              <a:rPr lang="en-US"/>
              <a:t>Thank you</a:t>
            </a:r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endParaRPr lang="en-US"/>
          </a:p>
        </p:txBody>
      </p:sp>
      <p:pic>
        <p:nvPicPr>
          <p:cNvPr id="25604" name="Picture 5" descr="Macintosh HD:Users:Carol:Desktop:thank-you-kid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4" y="1628776"/>
            <a:ext cx="52165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884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86B63-C7F8-5649-9DFE-7FE00F40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EPIQ - 4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71816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2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3A62C2-53FA-EE47-B39A-4F8AC49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EPIQ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36C1BB-BCB3-9847-A4B6-0FE80B0F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3E535EC-814A-E245-9043-7FE9515B7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584825"/>
              </p:ext>
            </p:extLst>
          </p:nvPr>
        </p:nvGraphicFramePr>
        <p:xfrm>
          <a:off x="231495" y="1196753"/>
          <a:ext cx="11609406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5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A326E-E700-9245-8F62-B16466A5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Comparative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80982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9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1AA772-74DA-1643-BD69-6CC3A494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Currently active projects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817216"/>
              </p:ext>
            </p:extLst>
          </p:nvPr>
        </p:nvGraphicFramePr>
        <p:xfrm>
          <a:off x="595085" y="1484785"/>
          <a:ext cx="10914743" cy="507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9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DDC680-CC73-0540-9EB8-CCBAA893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work together…..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542286"/>
              </p:ext>
            </p:extLst>
          </p:nvPr>
        </p:nvGraphicFramePr>
        <p:xfrm>
          <a:off x="406401" y="1600201"/>
          <a:ext cx="11350170" cy="493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77C6D2-8880-E54C-92D4-26961301EB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9382"/>
          <a:stretch/>
        </p:blipFill>
        <p:spPr>
          <a:xfrm>
            <a:off x="756032" y="2234808"/>
            <a:ext cx="913234" cy="864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1F2EA1-D924-6246-991A-57C148CA42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163" r="12784" b="12006"/>
          <a:stretch/>
        </p:blipFill>
        <p:spPr>
          <a:xfrm>
            <a:off x="2366609" y="2239932"/>
            <a:ext cx="936104" cy="880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49B4503-9E9D-BA4B-A634-53E234A02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2667" y="2234808"/>
            <a:ext cx="856258" cy="963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5CA1F8-B7D7-E242-B09A-11C9B2C3F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4678" y="2217758"/>
            <a:ext cx="871934" cy="92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5927B6-C165-8B40-BAEE-1C65C1C589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2365" y="2186691"/>
            <a:ext cx="859774" cy="948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54C99C-74C0-924B-A387-B6D0381E5F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3527" y="2389456"/>
            <a:ext cx="1061864" cy="543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4131CD-8306-2440-8764-479039EAB8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04186" y="2255265"/>
            <a:ext cx="931782" cy="852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6D400A-0953-B048-A4B2-AE57B94C46C4}"/>
              </a:ext>
            </a:extLst>
          </p:cNvPr>
          <p:cNvSpPr txBox="1"/>
          <p:nvPr/>
        </p:nvSpPr>
        <p:spPr>
          <a:xfrm>
            <a:off x="2711624" y="5721559"/>
            <a:ext cx="686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3333FF"/>
                </a:solidFill>
              </a:rPr>
              <a:t>Inter-linked improvement groups</a:t>
            </a:r>
            <a:endParaRPr 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E1D72D-69E0-9318-E373-2485998B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 is not a short term measure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B2D9F567-E042-9AE8-FB35-DE09C4ACB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0581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5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5F2777-BFF2-80B2-6794-D70EB28D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QI to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1FDFE3E-58C5-EC26-3CE6-EA8314A9E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6106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0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DC7E5B-0588-3520-29FF-3B3CC4EE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 I talking about this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CA4102-0573-AFF1-1EC4-62CB2E8AC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sustainability plan/discussion</a:t>
            </a:r>
          </a:p>
          <a:p>
            <a:pPr lvl="1"/>
            <a:r>
              <a:rPr lang="en-US" dirty="0"/>
              <a:t>What – </a:t>
            </a:r>
          </a:p>
          <a:p>
            <a:pPr lvl="2"/>
            <a:r>
              <a:rPr lang="en-US" dirty="0"/>
              <a:t>Technical knowledge to understand variation, study system, build learning, determine best possible interventions</a:t>
            </a:r>
          </a:p>
          <a:p>
            <a:pPr lvl="1"/>
            <a:r>
              <a:rPr lang="en-US" dirty="0"/>
              <a:t>How</a:t>
            </a:r>
          </a:p>
          <a:p>
            <a:pPr lvl="2"/>
            <a:r>
              <a:rPr lang="en-US" dirty="0"/>
              <a:t>Implement strategies</a:t>
            </a:r>
          </a:p>
          <a:p>
            <a:pPr lvl="1"/>
            <a:r>
              <a:rPr lang="en-US" dirty="0"/>
              <a:t>Who</a:t>
            </a:r>
          </a:p>
          <a:p>
            <a:pPr lvl="2"/>
            <a:r>
              <a:rPr lang="en-US" dirty="0"/>
              <a:t>Power of all of us (HCW and parents)</a:t>
            </a:r>
          </a:p>
          <a:p>
            <a:pPr lvl="1"/>
            <a:r>
              <a:rPr lang="en-US" dirty="0"/>
              <a:t>Why</a:t>
            </a:r>
          </a:p>
          <a:p>
            <a:pPr lvl="2"/>
            <a:r>
              <a:rPr lang="en-US" dirty="0"/>
              <a:t>Motivation of people</a:t>
            </a:r>
          </a:p>
        </p:txBody>
      </p:sp>
    </p:spTree>
    <p:extLst>
      <p:ext uri="{BB962C8B-B14F-4D97-AF65-F5344CB8AC3E}">
        <p14:creationId xmlns:p14="http://schemas.microsoft.com/office/powerpoint/2010/main" val="31817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6412</TotalTime>
  <Words>613</Words>
  <Application>Microsoft Office PowerPoint</Application>
  <PresentationFormat>Widescreen</PresentationFormat>
  <Paragraphs>142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EPIQ - 4</vt:lpstr>
      <vt:lpstr>Aspects of EPIQ 4</vt:lpstr>
      <vt:lpstr>Comparative studies</vt:lpstr>
      <vt:lpstr>Currently active projects</vt:lpstr>
      <vt:lpstr>Let’s work together…..</vt:lpstr>
      <vt:lpstr>QI is not a short term measure</vt:lpstr>
      <vt:lpstr>For QI to work</vt:lpstr>
      <vt:lpstr>Why am I talking about this now?</vt:lpstr>
      <vt:lpstr>Going forward:</vt:lpstr>
      <vt:lpstr>EPIQ Education Program is looking for new steering committee members  Khalid Aziz &amp; Jehier Afifi  </vt:lpstr>
      <vt:lpstr>Current workshop activity</vt:lpstr>
      <vt:lpstr>EPIQ Education Program Steering Committee</vt:lpstr>
      <vt:lpstr>Looking for 2 EPIQ-EPSC members</vt:lpstr>
      <vt:lpstr>Should we engage in another registry based CER?</vt:lpstr>
      <vt:lpstr>Any other suggestions/thoughts?</vt:lpstr>
      <vt:lpstr>Acknowledgement</vt:lpstr>
      <vt:lpstr>Special thanks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prakesh shah</dc:creator>
  <cp:lastModifiedBy>Gurey, Tasnim</cp:lastModifiedBy>
  <cp:revision>25</cp:revision>
  <dcterms:created xsi:type="dcterms:W3CDTF">2018-02-09T03:46:07Z</dcterms:created>
  <dcterms:modified xsi:type="dcterms:W3CDTF">2023-02-22T21:01:43Z</dcterms:modified>
</cp:coreProperties>
</file>